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theme+xml" PartName="/ppt/theme/theme1.xml"/>
  <Override ContentType="application/vnd.openxmlformats-officedocument.theme+xml" PartName="/ppt/theme/theme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custom-properties+xml" PartName="/docProps/custom.xml"/>
  <Override ContentType="application/binary" PartName="/ppt/metadata"/>
  <Override ContentType="application/vnd.openxmlformats-officedocument.presentationml.notesMaster+xml" PartName="/ppt/notesMasters/notesMaster1.xml"/>
  <Override ContentType="application/vnd.openxmlformats-officedocument.presentationml.presProps+xml" PartName="/ppt/presProps.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Lst>
  <p:sldSz cy="6858000" cx="12192000"/>
  <p:notesSz cx="6858000" cy="9144000"/>
  <p:embeddedFontLst>
    <p:embeddedFont>
      <p:font typeface="Poppins"/>
      <p:regular r:id="rId34"/>
      <p:bold r:id="rId35"/>
      <p:italic r:id="rId36"/>
      <p:boldItalic r:id="rId37"/>
    </p:embeddedFont>
    <p:embeddedFont>
      <p:font typeface="Poppins Light"/>
      <p:regular r:id="rId38"/>
      <p:bold r:id="rId39"/>
      <p:italic r:id="rId40"/>
      <p:boldItalic r:id="rId41"/>
    </p:embeddedFont>
    <p:embeddedFont>
      <p:font typeface="Poppins Medium"/>
      <p:regular r:id="rId42"/>
      <p:bold r:id="rId43"/>
      <p:italic r:id="rId44"/>
      <p:boldItalic r:id="rId45"/>
    </p:embeddedFont>
    <p:embeddedFont>
      <p:font typeface="Poppins SemiBold"/>
      <p:regular r:id="rId46"/>
      <p:bold r:id="rId47"/>
      <p:italic r:id="rId48"/>
      <p:boldItalic r:id="rId4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3840">
          <p15:clr>
            <a:srgbClr val="000000"/>
          </p15:clr>
        </p15:guide>
      </p15:sldGuideLst>
    </p:ext>
    <p:ext uri="http://customooxmlschemas.google.com/">
      <go:slidesCustomData xmlns:go="http://customooxmlschemas.google.com/" r:id="rId50" roundtripDataSignature="AMtx7mh+ouD81SIf//LDuMXs4or8i3Ua0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EDDCAAAB-F37C-4ED2-8582-18B91EC923D4}">
  <a:tblStyle styleId="{EDDCAAAB-F37C-4ED2-8582-18B91EC923D4}"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PoppinsLight-italic.fntdata"/><Relationship Id="rId42" Type="http://schemas.openxmlformats.org/officeDocument/2006/relationships/font" Target="fonts/PoppinsMedium-regular.fntdata"/><Relationship Id="rId41" Type="http://schemas.openxmlformats.org/officeDocument/2006/relationships/font" Target="fonts/PoppinsLight-boldItalic.fntdata"/><Relationship Id="rId44" Type="http://schemas.openxmlformats.org/officeDocument/2006/relationships/font" Target="fonts/PoppinsMedium-italic.fntdata"/><Relationship Id="rId43" Type="http://schemas.openxmlformats.org/officeDocument/2006/relationships/font" Target="fonts/PoppinsMedium-bold.fntdata"/><Relationship Id="rId46" Type="http://schemas.openxmlformats.org/officeDocument/2006/relationships/font" Target="fonts/PoppinsSemiBold-regular.fntdata"/><Relationship Id="rId45" Type="http://schemas.openxmlformats.org/officeDocument/2006/relationships/font" Target="fonts/PoppinsMedium-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font" Target="fonts/PoppinsSemiBold-italic.fntdata"/><Relationship Id="rId47" Type="http://schemas.openxmlformats.org/officeDocument/2006/relationships/font" Target="fonts/PoppinsSemiBold-bold.fntdata"/><Relationship Id="rId49" Type="http://schemas.openxmlformats.org/officeDocument/2006/relationships/font" Target="fonts/PoppinsSemiBold-bold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font" Target="fonts/Poppins-bold.fntdata"/><Relationship Id="rId34" Type="http://schemas.openxmlformats.org/officeDocument/2006/relationships/font" Target="fonts/Poppins-regular.fntdata"/><Relationship Id="rId37" Type="http://schemas.openxmlformats.org/officeDocument/2006/relationships/font" Target="fonts/Poppins-boldItalic.fntdata"/><Relationship Id="rId36" Type="http://schemas.openxmlformats.org/officeDocument/2006/relationships/font" Target="fonts/Poppins-italic.fntdata"/><Relationship Id="rId39" Type="http://schemas.openxmlformats.org/officeDocument/2006/relationships/font" Target="fonts/PoppinsLight-bold.fntdata"/><Relationship Id="rId38" Type="http://schemas.openxmlformats.org/officeDocument/2006/relationships/font" Target="fonts/PoppinsLight-regular.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0" Type="http://customschemas.google.com/relationships/presentationmetadata" Target="meta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Poppins"/>
                <a:ea typeface="Poppins"/>
                <a:cs typeface="Poppins"/>
                <a:sym typeface="Poppins"/>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Poppins"/>
                <a:ea typeface="Poppins"/>
                <a:cs typeface="Poppins"/>
                <a:sym typeface="Poppins"/>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Poppins"/>
                <a:ea typeface="Poppins"/>
                <a:cs typeface="Poppins"/>
                <a:sym typeface="Poppins"/>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Poppins"/>
                <a:ea typeface="Poppins"/>
                <a:cs typeface="Poppins"/>
                <a:sym typeface="Poppins"/>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Poppins"/>
                <a:ea typeface="Poppins"/>
                <a:cs typeface="Poppins"/>
                <a:sym typeface="Poppins"/>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Poppins"/>
                <a:ea typeface="Poppins"/>
                <a:cs typeface="Poppins"/>
                <a:sym typeface="Poppins"/>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Poppins"/>
                <a:ea typeface="Poppins"/>
                <a:cs typeface="Poppins"/>
                <a:sym typeface="Poppins"/>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Poppins"/>
                <a:ea typeface="Poppins"/>
                <a:cs typeface="Poppins"/>
                <a:sym typeface="Poppins"/>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Poppins"/>
                <a:ea typeface="Poppins"/>
                <a:cs typeface="Poppins"/>
                <a:sym typeface="Poppins"/>
              </a:rPr>
              <a:t>‹#›</a:t>
            </a:fld>
            <a:endParaRPr b="0" i="0" sz="1200" u="none" cap="none" strike="noStrike">
              <a:solidFill>
                <a:schemeClr val="dk1"/>
              </a:solidFill>
              <a:latin typeface="Poppins"/>
              <a:ea typeface="Poppins"/>
              <a:cs typeface="Poppins"/>
              <a:sym typeface="Poppins"/>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 name="Shape 46"/>
        <p:cNvGrpSpPr/>
        <p:nvPr/>
      </p:nvGrpSpPr>
      <p:grpSpPr>
        <a:xfrm>
          <a:off x="0" y="0"/>
          <a:ext cx="0" cy="0"/>
          <a:chOff x="0" y="0"/>
          <a:chExt cx="0" cy="0"/>
        </a:xfrm>
      </p:grpSpPr>
      <p:sp>
        <p:nvSpPr>
          <p:cNvPr id="47" name="Google Shape;47;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8" name="Google Shape;48;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Hi Everyone,</a:t>
            </a:r>
            <a:endParaRPr/>
          </a:p>
          <a:p>
            <a:pPr indent="0" lvl="0" marL="0" rtl="0" algn="l">
              <a:lnSpc>
                <a:spcPct val="100000"/>
              </a:lnSpc>
              <a:spcBef>
                <a:spcPts val="0"/>
              </a:spcBef>
              <a:spcAft>
                <a:spcPts val="0"/>
              </a:spcAft>
              <a:buSzPts val="1400"/>
              <a:buNone/>
            </a:pPr>
            <a:r>
              <a:rPr lang="en-US"/>
              <a:t>Good Morning</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Before we start with the presentation today, I would like to share a small recital.</a:t>
            </a:r>
            <a:endParaRPr/>
          </a:p>
          <a:p>
            <a:pPr indent="0" lvl="0" marL="0" rtl="0" algn="l">
              <a:lnSpc>
                <a:spcPct val="100000"/>
              </a:lnSpc>
              <a:spcBef>
                <a:spcPts val="0"/>
              </a:spcBef>
              <a:spcAft>
                <a:spcPts val="0"/>
              </a:spcAft>
              <a:buSzPts val="1400"/>
              <a:buNone/>
            </a:pPr>
            <a:r>
              <a:rPr lang="en-US"/>
              <a:t>We have been a part of Publicis Sapient for almost 3months now, and there is this fact that everyone of us would agree upon.</a:t>
            </a:r>
            <a:endParaRPr/>
          </a:p>
          <a:p>
            <a:pPr indent="0" lvl="0" marL="0" rtl="0" algn="l">
              <a:lnSpc>
                <a:spcPct val="100000"/>
              </a:lnSpc>
              <a:spcBef>
                <a:spcPts val="0"/>
              </a:spcBef>
              <a:spcAft>
                <a:spcPts val="0"/>
              </a:spcAft>
              <a:buSzPts val="1400"/>
              <a:buNone/>
            </a:pPr>
            <a:r>
              <a:rPr lang="en-US"/>
              <a:t>We all started as fresh graduates, underwent 5weeks or so of rigorous training followed by what…5 weeks now of a Hands On project, and what has transpired in these days is a fact that we all are really proud of. A transformation from someone who could code, to someone who can not only code, but add value to everything he does.</a:t>
            </a:r>
            <a:endParaRPr/>
          </a:p>
          <a:p>
            <a:pPr indent="0" lvl="0" marL="0" rtl="0" algn="l">
              <a:lnSpc>
                <a:spcPct val="100000"/>
              </a:lnSpc>
              <a:spcBef>
                <a:spcPts val="0"/>
              </a:spcBef>
              <a:spcAft>
                <a:spcPts val="0"/>
              </a:spcAft>
              <a:buSzPts val="1400"/>
              <a:buNone/>
            </a:pPr>
            <a:r>
              <a:rPr lang="en-US"/>
              <a:t>So have we succeeded at becoming a Product engineer?</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Hi, I am Rajat, a small part of our big team here.</a:t>
            </a:r>
            <a:endParaRPr/>
          </a:p>
          <a:p>
            <a:pPr indent="0" lvl="0" marL="0" rtl="0" algn="l">
              <a:lnSpc>
                <a:spcPct val="100000"/>
              </a:lnSpc>
              <a:spcBef>
                <a:spcPts val="0"/>
              </a:spcBef>
              <a:spcAft>
                <a:spcPts val="0"/>
              </a:spcAft>
              <a:buSzPts val="1400"/>
              <a:buNone/>
            </a:pPr>
            <a:r>
              <a:rPr lang="en-US"/>
              <a:t>I am here with my colleagues Aman and Chinmay and we are here to give you a walkthrough of our Transformation, our Journey and the project we have been working for sometime now.</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p:txBody>
      </p:sp>
      <p:sp>
        <p:nvSpPr>
          <p:cNvPr id="49" name="Google Shape;49;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d80284ce1e_10_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d80284ce1e_10_1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2" name="Google Shape;162;gd80284ce1e_10_1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0" name="Google Shape;170;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Time – 1 min</a:t>
            </a:r>
            <a:endParaRPr/>
          </a:p>
        </p:txBody>
      </p:sp>
      <p:sp>
        <p:nvSpPr>
          <p:cNvPr id="171" name="Google Shape;171;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8" name="Google Shape;178;p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Time – 3 mins	</a:t>
            </a:r>
            <a:endParaRPr/>
          </a:p>
        </p:txBody>
      </p:sp>
      <p:sp>
        <p:nvSpPr>
          <p:cNvPr id="179" name="Google Shape;179;p1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6" name="Google Shape;186;p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User satisfaction and brand value</a:t>
            </a:r>
            <a:endParaRPr/>
          </a:p>
        </p:txBody>
      </p:sp>
      <p:sp>
        <p:nvSpPr>
          <p:cNvPr id="187" name="Google Shape;187;p1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d80284ce1e_10_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d80284ce1e_10_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9" name="Google Shape;219;gd80284ce1e_10_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8" name="Google Shape;228;p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Time – 5 mins</a:t>
            </a:r>
            <a:endParaRPr/>
          </a:p>
        </p:txBody>
      </p:sp>
      <p:sp>
        <p:nvSpPr>
          <p:cNvPr id="229" name="Google Shape;229;p1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p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6" name="Google Shape;236;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Poppins"/>
              <a:buNone/>
            </a:pPr>
            <a:r>
              <a:rPr lang="en-US"/>
              <a:t>Briefly read up on V model SDLC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1" name="Google Shape;241;p1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p:txBody>
      </p:sp>
      <p:sp>
        <p:nvSpPr>
          <p:cNvPr id="242" name="Google Shape;242;p1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d80284ce1e_12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d80284ce1e_12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0" name="Google Shape;250;gd80284ce1e_12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6" name="Google Shape;256;p1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Time – 2 mins</a:t>
            </a:r>
            <a:endParaRPr/>
          </a:p>
        </p:txBody>
      </p:sp>
      <p:sp>
        <p:nvSpPr>
          <p:cNvPr id="257" name="Google Shape;257;p1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 name="Shape 52"/>
        <p:cNvGrpSpPr/>
        <p:nvPr/>
      </p:nvGrpSpPr>
      <p:grpSpPr>
        <a:xfrm>
          <a:off x="0" y="0"/>
          <a:ext cx="0" cy="0"/>
          <a:chOff x="0" y="0"/>
          <a:chExt cx="0" cy="0"/>
        </a:xfrm>
      </p:grpSpPr>
      <p:sp>
        <p:nvSpPr>
          <p:cNvPr id="53" name="Google Shape;53;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4" name="Google Shape;54;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Time – 1 min</a:t>
            </a:r>
            <a:endParaRPr/>
          </a:p>
        </p:txBody>
      </p:sp>
      <p:sp>
        <p:nvSpPr>
          <p:cNvPr id="55" name="Google Shape;55;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4" name="Google Shape;264;p1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Time – 1 min</a:t>
            </a:r>
            <a:endParaRPr/>
          </a:p>
        </p:txBody>
      </p:sp>
      <p:sp>
        <p:nvSpPr>
          <p:cNvPr id="265" name="Google Shape;265;p1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6" name="Google Shape;306;p2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Time – 2 mins</a:t>
            </a:r>
            <a:endParaRPr/>
          </a:p>
        </p:txBody>
      </p:sp>
      <p:sp>
        <p:nvSpPr>
          <p:cNvPr id="307" name="Google Shape;307;p2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d80284ce1e_9_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d80284ce1e_9_3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5" name="Google Shape;315;gd80284ce1e_9_3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d80284ce1e_9_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d80284ce1e_9_3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3" name="Google Shape;323;gd80284ce1e_9_3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d80284ce1e_9_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d80284ce1e_9_2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1" name="Google Shape;331;gd80284ce1e_9_2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8" name="Google Shape;338;p2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Time –</a:t>
            </a:r>
            <a:endParaRPr/>
          </a:p>
          <a:p>
            <a:pPr indent="0" lvl="0" marL="0" rtl="0" algn="l">
              <a:lnSpc>
                <a:spcPct val="100000"/>
              </a:lnSpc>
              <a:spcBef>
                <a:spcPts val="0"/>
              </a:spcBef>
              <a:spcAft>
                <a:spcPts val="0"/>
              </a:spcAft>
              <a:buSzPts val="1400"/>
              <a:buNone/>
            </a:pPr>
            <a:r>
              <a:rPr lang="en-US"/>
              <a:t>Architecture – 5 mins</a:t>
            </a:r>
            <a:endParaRPr/>
          </a:p>
          <a:p>
            <a:pPr indent="0" lvl="0" marL="0" rtl="0" algn="l">
              <a:lnSpc>
                <a:spcPct val="100000"/>
              </a:lnSpc>
              <a:spcBef>
                <a:spcPts val="0"/>
              </a:spcBef>
              <a:spcAft>
                <a:spcPts val="0"/>
              </a:spcAft>
              <a:buSzPts val="1400"/>
              <a:buNone/>
            </a:pPr>
            <a:r>
              <a:rPr lang="en-US"/>
              <a:t>NFR Dashboard – 3 mins</a:t>
            </a:r>
            <a:endParaRPr/>
          </a:p>
          <a:p>
            <a:pPr indent="0" lvl="0" marL="0" rtl="0" algn="l">
              <a:lnSpc>
                <a:spcPct val="100000"/>
              </a:lnSpc>
              <a:spcBef>
                <a:spcPts val="0"/>
              </a:spcBef>
              <a:spcAft>
                <a:spcPts val="0"/>
              </a:spcAft>
              <a:buSzPts val="1400"/>
              <a:buNone/>
            </a:pPr>
            <a:r>
              <a:rPr lang="en-US"/>
              <a:t>Demo – 10 mins </a:t>
            </a:r>
            <a:endParaRPr/>
          </a:p>
          <a:p>
            <a:pPr indent="0" lvl="0" marL="0" rtl="0" algn="l">
              <a:lnSpc>
                <a:spcPct val="100000"/>
              </a:lnSpc>
              <a:spcBef>
                <a:spcPts val="0"/>
              </a:spcBef>
              <a:spcAft>
                <a:spcPts val="0"/>
              </a:spcAft>
              <a:buSzPts val="1400"/>
              <a:buNone/>
            </a:pPr>
            <a:r>
              <a:rPr lang="en-US"/>
              <a:t>    1. Show the Responsiveness and Wave tool first </a:t>
            </a:r>
            <a:endParaRPr/>
          </a:p>
          <a:p>
            <a:pPr indent="0" lvl="0" marL="0" rtl="0" algn="l">
              <a:lnSpc>
                <a:spcPct val="100000"/>
              </a:lnSpc>
              <a:spcBef>
                <a:spcPts val="0"/>
              </a:spcBef>
              <a:spcAft>
                <a:spcPts val="0"/>
              </a:spcAft>
              <a:buSzPts val="1400"/>
              <a:buNone/>
            </a:pPr>
            <a:r>
              <a:t/>
            </a:r>
            <a:endParaRPr/>
          </a:p>
        </p:txBody>
      </p:sp>
      <p:sp>
        <p:nvSpPr>
          <p:cNvPr id="339" name="Google Shape;339;p2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6" name="Google Shape;346;p2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Time - ?</a:t>
            </a:r>
            <a:endParaRPr/>
          </a:p>
        </p:txBody>
      </p:sp>
      <p:sp>
        <p:nvSpPr>
          <p:cNvPr id="347" name="Google Shape;347;p2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4" name="Google Shape;354;p2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Time – After this show the testimonial video. 1 min</a:t>
            </a:r>
            <a:endParaRPr/>
          </a:p>
        </p:txBody>
      </p:sp>
      <p:sp>
        <p:nvSpPr>
          <p:cNvPr id="355" name="Google Shape;355;p2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3" name="Google Shape;83;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1" name="Google Shape;91;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9" name="Google Shape;99;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Time - 2 mins</a:t>
            </a:r>
            <a:endParaRPr/>
          </a:p>
        </p:txBody>
      </p:sp>
      <p:sp>
        <p:nvSpPr>
          <p:cNvPr id="100" name="Google Shape;100;p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d80284ce1e_6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d80284ce1e_6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8" name="Google Shape;108;gd80284ce1e_6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4" name="Google Shape;114;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5" name="Google Shape;115;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1" name="Google Shape;131;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Time – 2 mins</a:t>
            </a:r>
            <a:endParaRPr/>
          </a:p>
        </p:txBody>
      </p:sp>
      <p:sp>
        <p:nvSpPr>
          <p:cNvPr id="132" name="Google Shape;132;p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9" name="Google Shape;139;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rand Mark — Positive" type="blank">
  <p:cSld name="BLANK">
    <p:spTree>
      <p:nvGrpSpPr>
        <p:cNvPr id="13" name="Shape 13"/>
        <p:cNvGrpSpPr/>
        <p:nvPr/>
      </p:nvGrpSpPr>
      <p:grpSpPr>
        <a:xfrm>
          <a:off x="0" y="0"/>
          <a:ext cx="0" cy="0"/>
          <a:chOff x="0" y="0"/>
          <a:chExt cx="0" cy="0"/>
        </a:xfrm>
      </p:grpSpPr>
      <p:sp>
        <p:nvSpPr>
          <p:cNvPr id="14" name="Google Shape;14;p26"/>
          <p:cNvSpPr txBox="1"/>
          <p:nvPr>
            <p:ph idx="12" type="sldNum"/>
          </p:nvPr>
        </p:nvSpPr>
        <p:spPr>
          <a:xfrm>
            <a:off x="11228832" y="6309360"/>
            <a:ext cx="274320" cy="92333"/>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Medium"/>
                <a:ea typeface="Poppins Medium"/>
                <a:cs typeface="Poppins Medium"/>
                <a:sym typeface="Poppins Medium"/>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Medium"/>
                <a:ea typeface="Poppins Medium"/>
                <a:cs typeface="Poppins Medium"/>
                <a:sym typeface="Poppins Medium"/>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Medium"/>
                <a:ea typeface="Poppins Medium"/>
                <a:cs typeface="Poppins Medium"/>
                <a:sym typeface="Poppins Medium"/>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Medium"/>
                <a:ea typeface="Poppins Medium"/>
                <a:cs typeface="Poppins Medium"/>
                <a:sym typeface="Poppins Medium"/>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Medium"/>
                <a:ea typeface="Poppins Medium"/>
                <a:cs typeface="Poppins Medium"/>
                <a:sym typeface="Poppins Medium"/>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Medium"/>
                <a:ea typeface="Poppins Medium"/>
                <a:cs typeface="Poppins Medium"/>
                <a:sym typeface="Poppins Medium"/>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Medium"/>
                <a:ea typeface="Poppins Medium"/>
                <a:cs typeface="Poppins Medium"/>
                <a:sym typeface="Poppins Medium"/>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Medium"/>
                <a:ea typeface="Poppins Medium"/>
                <a:cs typeface="Poppins Medium"/>
                <a:sym typeface="Poppins Medium"/>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Medium"/>
                <a:ea typeface="Poppins Medium"/>
                <a:cs typeface="Poppins Medium"/>
                <a:sym typeface="Poppins Medium"/>
              </a:defRPr>
            </a:lvl9pPr>
          </a:lstStyle>
          <a:p>
            <a:pPr indent="0" lvl="0" marL="0" rtl="0" algn="r">
              <a:spcBef>
                <a:spcPts val="0"/>
              </a:spcBef>
              <a:spcAft>
                <a:spcPts val="0"/>
              </a:spcAft>
              <a:buNone/>
            </a:pPr>
            <a:fld id="{00000000-1234-1234-1234-123412341234}" type="slidenum">
              <a:rPr lang="en-US"/>
              <a:t>‹#›</a:t>
            </a:fld>
            <a:endParaRPr/>
          </a:p>
        </p:txBody>
      </p:sp>
      <p:pic>
        <p:nvPicPr>
          <p:cNvPr id="15" name="Google Shape;15;p26"/>
          <p:cNvPicPr preferRelativeResize="0"/>
          <p:nvPr/>
        </p:nvPicPr>
        <p:blipFill>
          <a:blip r:embed="rId2">
            <a:alphaModFix/>
          </a:blip>
          <a:stretch>
            <a:fillRect/>
          </a:stretch>
        </p:blipFill>
        <p:spPr>
          <a:xfrm>
            <a:off x="2609850" y="2095500"/>
            <a:ext cx="5524500" cy="26670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Black 2 lines" type="title">
  <p:cSld name="TITLE">
    <p:bg>
      <p:bgPr>
        <a:solidFill>
          <a:srgbClr val="00B0F0"/>
        </a:solidFill>
      </p:bgPr>
    </p:bg>
    <p:spTree>
      <p:nvGrpSpPr>
        <p:cNvPr id="16" name="Shape 16"/>
        <p:cNvGrpSpPr/>
        <p:nvPr/>
      </p:nvGrpSpPr>
      <p:grpSpPr>
        <a:xfrm>
          <a:off x="0" y="0"/>
          <a:ext cx="0" cy="0"/>
          <a:chOff x="0" y="0"/>
          <a:chExt cx="0" cy="0"/>
        </a:xfrm>
      </p:grpSpPr>
      <p:sp>
        <p:nvSpPr>
          <p:cNvPr id="17" name="Google Shape;17;p27"/>
          <p:cNvSpPr txBox="1"/>
          <p:nvPr>
            <p:ph type="ctrTitle"/>
          </p:nvPr>
        </p:nvSpPr>
        <p:spPr>
          <a:xfrm>
            <a:off x="685978" y="2769266"/>
            <a:ext cx="10820170" cy="200055"/>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lt1"/>
              </a:buClr>
              <a:buSzPts val="1300"/>
              <a:buFont typeface="Poppins SemiBold"/>
              <a:buNone/>
              <a:defRPr b="0" i="0" sz="1300">
                <a:solidFill>
                  <a:schemeClr val="lt1"/>
                </a:solidFill>
                <a:latin typeface="Poppins SemiBold"/>
                <a:ea typeface="Poppins SemiBold"/>
                <a:cs typeface="Poppins SemiBold"/>
                <a:sym typeface="Poppins SemiBol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 name="Google Shape;18;p27"/>
          <p:cNvSpPr txBox="1"/>
          <p:nvPr>
            <p:ph idx="1" type="subTitle"/>
          </p:nvPr>
        </p:nvSpPr>
        <p:spPr>
          <a:xfrm>
            <a:off x="685978" y="3073332"/>
            <a:ext cx="10820170" cy="1148071"/>
          </a:xfrm>
          <a:prstGeom prst="rect">
            <a:avLst/>
          </a:prstGeom>
          <a:noFill/>
          <a:ln>
            <a:noFill/>
          </a:ln>
        </p:spPr>
        <p:txBody>
          <a:bodyPr anchorCtr="0" anchor="t" bIns="0" lIns="0" spcFirstLastPara="1" rIns="0" wrap="square" tIns="0">
            <a:noAutofit/>
          </a:bodyPr>
          <a:lstStyle>
            <a:lvl1pPr lvl="0" algn="l">
              <a:lnSpc>
                <a:spcPct val="110000"/>
              </a:lnSpc>
              <a:spcBef>
                <a:spcPts val="0"/>
              </a:spcBef>
              <a:spcAft>
                <a:spcPts val="0"/>
              </a:spcAft>
              <a:buClr>
                <a:schemeClr val="lt1"/>
              </a:buClr>
              <a:buSzPts val="3500"/>
              <a:buFont typeface="Poppins"/>
              <a:buNone/>
              <a:defRPr b="0" i="0" sz="3500">
                <a:solidFill>
                  <a:schemeClr val="lt1"/>
                </a:solidFill>
                <a:latin typeface="Poppins"/>
                <a:ea typeface="Poppins"/>
                <a:cs typeface="Poppins"/>
                <a:sym typeface="Poppins"/>
              </a:defRPr>
            </a:lvl1pPr>
            <a:lvl2pPr lvl="1" algn="ctr">
              <a:lnSpc>
                <a:spcPct val="157142"/>
              </a:lnSpc>
              <a:spcBef>
                <a:spcPts val="500"/>
              </a:spcBef>
              <a:spcAft>
                <a:spcPts val="0"/>
              </a:spcAft>
              <a:buClr>
                <a:srgbClr val="888888"/>
              </a:buClr>
              <a:buSzPts val="1400"/>
              <a:buNone/>
              <a:defRPr>
                <a:solidFill>
                  <a:srgbClr val="888888"/>
                </a:solidFill>
              </a:defRPr>
            </a:lvl2pPr>
            <a:lvl3pPr lvl="2" algn="ctr">
              <a:lnSpc>
                <a:spcPct val="157142"/>
              </a:lnSpc>
              <a:spcBef>
                <a:spcPts val="500"/>
              </a:spcBef>
              <a:spcAft>
                <a:spcPts val="0"/>
              </a:spcAft>
              <a:buClr>
                <a:srgbClr val="888888"/>
              </a:buClr>
              <a:buSzPts val="1400"/>
              <a:buNone/>
              <a:defRPr>
                <a:solidFill>
                  <a:srgbClr val="888888"/>
                </a:solidFill>
              </a:defRPr>
            </a:lvl3pPr>
            <a:lvl4pPr lvl="3" algn="ctr">
              <a:lnSpc>
                <a:spcPct val="157142"/>
              </a:lnSpc>
              <a:spcBef>
                <a:spcPts val="500"/>
              </a:spcBef>
              <a:spcAft>
                <a:spcPts val="0"/>
              </a:spcAft>
              <a:buClr>
                <a:srgbClr val="888888"/>
              </a:buClr>
              <a:buSzPts val="1400"/>
              <a:buNone/>
              <a:defRPr>
                <a:solidFill>
                  <a:srgbClr val="888888"/>
                </a:solidFill>
              </a:defRPr>
            </a:lvl4pPr>
            <a:lvl5pPr lvl="4" algn="ctr">
              <a:lnSpc>
                <a:spcPct val="157142"/>
              </a:lnSpc>
              <a:spcBef>
                <a:spcPts val="500"/>
              </a:spcBef>
              <a:spcAft>
                <a:spcPts val="0"/>
              </a:spcAft>
              <a:buClr>
                <a:srgbClr val="888888"/>
              </a:buClr>
              <a:buSzPts val="1400"/>
              <a:buNone/>
              <a:defRPr>
                <a:solidFill>
                  <a:srgbClr val="888888"/>
                </a:solidFill>
              </a:defRPr>
            </a:lvl5pPr>
            <a:lvl6pPr lvl="5" algn="ctr">
              <a:lnSpc>
                <a:spcPct val="90000"/>
              </a:lnSpc>
              <a:spcBef>
                <a:spcPts val="500"/>
              </a:spcBef>
              <a:spcAft>
                <a:spcPts val="0"/>
              </a:spcAft>
              <a:buClr>
                <a:srgbClr val="888888"/>
              </a:buClr>
              <a:buSzPts val="1800"/>
              <a:buNone/>
              <a:defRPr>
                <a:solidFill>
                  <a:srgbClr val="888888"/>
                </a:solidFill>
              </a:defRPr>
            </a:lvl6pPr>
            <a:lvl7pPr lvl="6" algn="ctr">
              <a:lnSpc>
                <a:spcPct val="90000"/>
              </a:lnSpc>
              <a:spcBef>
                <a:spcPts val="500"/>
              </a:spcBef>
              <a:spcAft>
                <a:spcPts val="0"/>
              </a:spcAft>
              <a:buClr>
                <a:srgbClr val="888888"/>
              </a:buClr>
              <a:buSzPts val="1800"/>
              <a:buNone/>
              <a:defRPr>
                <a:solidFill>
                  <a:srgbClr val="888888"/>
                </a:solidFill>
              </a:defRPr>
            </a:lvl7pPr>
            <a:lvl8pPr lvl="7" algn="ctr">
              <a:lnSpc>
                <a:spcPct val="90000"/>
              </a:lnSpc>
              <a:spcBef>
                <a:spcPts val="500"/>
              </a:spcBef>
              <a:spcAft>
                <a:spcPts val="0"/>
              </a:spcAft>
              <a:buClr>
                <a:srgbClr val="888888"/>
              </a:buClr>
              <a:buSzPts val="1800"/>
              <a:buNone/>
              <a:defRPr>
                <a:solidFill>
                  <a:srgbClr val="888888"/>
                </a:solidFill>
              </a:defRPr>
            </a:lvl8pPr>
            <a:lvl9pPr lvl="8" algn="ctr">
              <a:lnSpc>
                <a:spcPct val="90000"/>
              </a:lnSpc>
              <a:spcBef>
                <a:spcPts val="500"/>
              </a:spcBef>
              <a:spcAft>
                <a:spcPts val="0"/>
              </a:spcAft>
              <a:buClr>
                <a:srgbClr val="888888"/>
              </a:buClr>
              <a:buSzPts val="1800"/>
              <a:buNone/>
              <a:defRPr>
                <a:solidFill>
                  <a:srgbClr val="888888"/>
                </a:solidFill>
              </a:defRPr>
            </a:lvl9pPr>
          </a:lstStyle>
          <a:p/>
        </p:txBody>
      </p:sp>
      <p:sp>
        <p:nvSpPr>
          <p:cNvPr id="19" name="Google Shape;19;p27"/>
          <p:cNvSpPr/>
          <p:nvPr/>
        </p:nvSpPr>
        <p:spPr>
          <a:xfrm>
            <a:off x="10456536" y="2"/>
            <a:ext cx="1049612" cy="6857998"/>
          </a:xfrm>
          <a:custGeom>
            <a:rect b="b" l="l" r="r" t="t"/>
            <a:pathLst>
              <a:path extrusionOk="0" h="6857998" w="1049612">
                <a:moveTo>
                  <a:pt x="4" y="0"/>
                </a:moveTo>
                <a:lnTo>
                  <a:pt x="188284" y="0"/>
                </a:lnTo>
                <a:lnTo>
                  <a:pt x="334566" y="285586"/>
                </a:lnTo>
                <a:cubicBezTo>
                  <a:pt x="792812" y="1236516"/>
                  <a:pt x="1049612" y="2302770"/>
                  <a:pt x="1049612" y="3429000"/>
                </a:cubicBezTo>
                <a:cubicBezTo>
                  <a:pt x="1049612" y="4555228"/>
                  <a:pt x="792808" y="5621484"/>
                  <a:pt x="334564" y="6572414"/>
                </a:cubicBezTo>
                <a:lnTo>
                  <a:pt x="188284" y="6857998"/>
                </a:lnTo>
                <a:lnTo>
                  <a:pt x="0" y="6857998"/>
                </a:lnTo>
                <a:lnTo>
                  <a:pt x="29704" y="6806348"/>
                </a:lnTo>
                <a:cubicBezTo>
                  <a:pt x="575176" y="5802388"/>
                  <a:pt x="885020" y="4651872"/>
                  <a:pt x="885020" y="3429000"/>
                </a:cubicBezTo>
                <a:cubicBezTo>
                  <a:pt x="885020" y="2206128"/>
                  <a:pt x="575178" y="1055610"/>
                  <a:pt x="29706" y="51648"/>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Poppins"/>
              <a:ea typeface="Poppins"/>
              <a:cs typeface="Poppins"/>
              <a:sym typeface="Poppins"/>
            </a:endParaRPr>
          </a:p>
        </p:txBody>
      </p:sp>
      <p:sp>
        <p:nvSpPr>
          <p:cNvPr id="20" name="Google Shape;20;p27"/>
          <p:cNvSpPr txBox="1"/>
          <p:nvPr>
            <p:ph idx="12" type="sldNum"/>
          </p:nvPr>
        </p:nvSpPr>
        <p:spPr>
          <a:xfrm>
            <a:off x="11228832" y="6309360"/>
            <a:ext cx="274320" cy="92333"/>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Poppins Medium"/>
                <a:ea typeface="Poppins Medium"/>
                <a:cs typeface="Poppins Medium"/>
                <a:sym typeface="Poppins Medium"/>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Poppins Medium"/>
                <a:ea typeface="Poppins Medium"/>
                <a:cs typeface="Poppins Medium"/>
                <a:sym typeface="Poppins Medium"/>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Poppins Medium"/>
                <a:ea typeface="Poppins Medium"/>
                <a:cs typeface="Poppins Medium"/>
                <a:sym typeface="Poppins Medium"/>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Poppins Medium"/>
                <a:ea typeface="Poppins Medium"/>
                <a:cs typeface="Poppins Medium"/>
                <a:sym typeface="Poppins Medium"/>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Poppins Medium"/>
                <a:ea typeface="Poppins Medium"/>
                <a:cs typeface="Poppins Medium"/>
                <a:sym typeface="Poppins Medium"/>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Poppins Medium"/>
                <a:ea typeface="Poppins Medium"/>
                <a:cs typeface="Poppins Medium"/>
                <a:sym typeface="Poppins Medium"/>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Poppins Medium"/>
                <a:ea typeface="Poppins Medium"/>
                <a:cs typeface="Poppins Medium"/>
                <a:sym typeface="Poppins Medium"/>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Poppins Medium"/>
                <a:ea typeface="Poppins Medium"/>
                <a:cs typeface="Poppins Medium"/>
                <a:sym typeface="Poppins Medium"/>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Poppins Medium"/>
                <a:ea typeface="Poppins Medium"/>
                <a:cs typeface="Poppins Medium"/>
                <a:sym typeface="Poppins Medium"/>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21" name="Shape 21"/>
        <p:cNvGrpSpPr/>
        <p:nvPr/>
      </p:nvGrpSpPr>
      <p:grpSpPr>
        <a:xfrm>
          <a:off x="0" y="0"/>
          <a:ext cx="0" cy="0"/>
          <a:chOff x="0" y="0"/>
          <a:chExt cx="0" cy="0"/>
        </a:xfrm>
      </p:grpSpPr>
      <p:sp>
        <p:nvSpPr>
          <p:cNvPr id="22" name="Google Shape;22;p28"/>
          <p:cNvSpPr txBox="1"/>
          <p:nvPr>
            <p:ph type="title"/>
          </p:nvPr>
        </p:nvSpPr>
        <p:spPr>
          <a:xfrm>
            <a:off x="685800" y="685800"/>
            <a:ext cx="10817352" cy="749808"/>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dk1"/>
              </a:buClr>
              <a:buSzPts val="2300"/>
              <a:buFont typeface="Poppins Medium"/>
              <a:buNone/>
              <a:defRPr b="0" i="0" sz="2300">
                <a:latin typeface="Poppins Medium"/>
                <a:ea typeface="Poppins Medium"/>
                <a:cs typeface="Poppins Medium"/>
                <a:sym typeface="Poppins Medium"/>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 name="Google Shape;23;p28"/>
          <p:cNvSpPr txBox="1"/>
          <p:nvPr>
            <p:ph idx="12" type="sldNum"/>
          </p:nvPr>
        </p:nvSpPr>
        <p:spPr>
          <a:xfrm>
            <a:off x="11228832" y="6309360"/>
            <a:ext cx="274320" cy="92333"/>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Poppins Medium"/>
                <a:ea typeface="Poppins Medium"/>
                <a:cs typeface="Poppins Medium"/>
                <a:sym typeface="Poppins Medium"/>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Poppins Medium"/>
                <a:ea typeface="Poppins Medium"/>
                <a:cs typeface="Poppins Medium"/>
                <a:sym typeface="Poppins Medium"/>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Poppins Medium"/>
                <a:ea typeface="Poppins Medium"/>
                <a:cs typeface="Poppins Medium"/>
                <a:sym typeface="Poppins Medium"/>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Poppins Medium"/>
                <a:ea typeface="Poppins Medium"/>
                <a:cs typeface="Poppins Medium"/>
                <a:sym typeface="Poppins Medium"/>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Poppins Medium"/>
                <a:ea typeface="Poppins Medium"/>
                <a:cs typeface="Poppins Medium"/>
                <a:sym typeface="Poppins Medium"/>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Poppins Medium"/>
                <a:ea typeface="Poppins Medium"/>
                <a:cs typeface="Poppins Medium"/>
                <a:sym typeface="Poppins Medium"/>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Poppins Medium"/>
                <a:ea typeface="Poppins Medium"/>
                <a:cs typeface="Poppins Medium"/>
                <a:sym typeface="Poppins Medium"/>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Poppins Medium"/>
                <a:ea typeface="Poppins Medium"/>
                <a:cs typeface="Poppins Medium"/>
                <a:sym typeface="Poppins Medium"/>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Poppins Medium"/>
                <a:ea typeface="Poppins Medium"/>
                <a:cs typeface="Poppins Medium"/>
                <a:sym typeface="Poppins Medium"/>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ircle image: Image Right">
  <p:cSld name="Half circle image: Image Right">
    <p:spTree>
      <p:nvGrpSpPr>
        <p:cNvPr id="24" name="Shape 24"/>
        <p:cNvGrpSpPr/>
        <p:nvPr/>
      </p:nvGrpSpPr>
      <p:grpSpPr>
        <a:xfrm>
          <a:off x="0" y="0"/>
          <a:ext cx="0" cy="0"/>
          <a:chOff x="0" y="0"/>
          <a:chExt cx="0" cy="0"/>
        </a:xfrm>
      </p:grpSpPr>
      <p:sp>
        <p:nvSpPr>
          <p:cNvPr id="25" name="Google Shape;25;p29"/>
          <p:cNvSpPr txBox="1"/>
          <p:nvPr>
            <p:ph idx="12" type="sldNum"/>
          </p:nvPr>
        </p:nvSpPr>
        <p:spPr>
          <a:xfrm>
            <a:off x="11228832" y="6309360"/>
            <a:ext cx="274320" cy="92333"/>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Poppins Medium"/>
                <a:ea typeface="Poppins Medium"/>
                <a:cs typeface="Poppins Medium"/>
                <a:sym typeface="Poppins Medium"/>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Poppins Medium"/>
                <a:ea typeface="Poppins Medium"/>
                <a:cs typeface="Poppins Medium"/>
                <a:sym typeface="Poppins Medium"/>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Poppins Medium"/>
                <a:ea typeface="Poppins Medium"/>
                <a:cs typeface="Poppins Medium"/>
                <a:sym typeface="Poppins Medium"/>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Poppins Medium"/>
                <a:ea typeface="Poppins Medium"/>
                <a:cs typeface="Poppins Medium"/>
                <a:sym typeface="Poppins Medium"/>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Poppins Medium"/>
                <a:ea typeface="Poppins Medium"/>
                <a:cs typeface="Poppins Medium"/>
                <a:sym typeface="Poppins Medium"/>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Poppins Medium"/>
                <a:ea typeface="Poppins Medium"/>
                <a:cs typeface="Poppins Medium"/>
                <a:sym typeface="Poppins Medium"/>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Poppins Medium"/>
                <a:ea typeface="Poppins Medium"/>
                <a:cs typeface="Poppins Medium"/>
                <a:sym typeface="Poppins Medium"/>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Poppins Medium"/>
                <a:ea typeface="Poppins Medium"/>
                <a:cs typeface="Poppins Medium"/>
                <a:sym typeface="Poppins Medium"/>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Poppins Medium"/>
                <a:ea typeface="Poppins Medium"/>
                <a:cs typeface="Poppins Medium"/>
                <a:sym typeface="Poppins Medium"/>
              </a:defRPr>
            </a:lvl9pPr>
          </a:lstStyle>
          <a:p>
            <a:pPr indent="0" lvl="0" marL="0" rtl="0" algn="r">
              <a:spcBef>
                <a:spcPts val="0"/>
              </a:spcBef>
              <a:spcAft>
                <a:spcPts val="0"/>
              </a:spcAft>
              <a:buNone/>
            </a:pPr>
            <a:fld id="{00000000-1234-1234-1234-123412341234}" type="slidenum">
              <a:rPr lang="en-US"/>
              <a:t>‹#›</a:t>
            </a:fld>
            <a:endParaRPr/>
          </a:p>
        </p:txBody>
      </p:sp>
      <p:sp>
        <p:nvSpPr>
          <p:cNvPr id="26" name="Google Shape;26;p29"/>
          <p:cNvSpPr/>
          <p:nvPr>
            <p:ph idx="2" type="pic"/>
          </p:nvPr>
        </p:nvSpPr>
        <p:spPr>
          <a:xfrm>
            <a:off x="6281928" y="0"/>
            <a:ext cx="5910072" cy="6858000"/>
          </a:xfrm>
          <a:prstGeom prst="rect">
            <a:avLst/>
          </a:prstGeom>
          <a:solidFill>
            <a:srgbClr val="C1C1C1"/>
          </a:solidFill>
          <a:ln>
            <a:noFill/>
          </a:ln>
        </p:spPr>
        <p:txBody>
          <a:bodyPr anchorCtr="0" anchor="ctr" bIns="731500" lIns="0" spcFirstLastPara="1" rIns="0" wrap="square" tIns="0">
            <a:noAutofit/>
          </a:bodyPr>
          <a:lstStyle>
            <a:lvl1pPr lvl="0" marR="0" rtl="0" algn="ctr">
              <a:lnSpc>
                <a:spcPct val="220000"/>
              </a:lnSpc>
              <a:spcBef>
                <a:spcPts val="1000"/>
              </a:spcBef>
              <a:spcAft>
                <a:spcPts val="0"/>
              </a:spcAft>
              <a:buClr>
                <a:schemeClr val="dk1"/>
              </a:buClr>
              <a:buSzPts val="1000"/>
              <a:buFont typeface="Poppins Medium"/>
              <a:buNone/>
              <a:defRPr b="0" i="0" sz="1000" u="none" cap="none" strike="noStrike">
                <a:solidFill>
                  <a:schemeClr val="dk1"/>
                </a:solidFill>
                <a:latin typeface="Poppins Medium"/>
                <a:ea typeface="Poppins Medium"/>
                <a:cs typeface="Poppins Medium"/>
                <a:sym typeface="Poppins Medium"/>
              </a:defRPr>
            </a:lvl1pPr>
            <a:lvl2pPr lvl="1" marR="0" rtl="0" algn="l">
              <a:lnSpc>
                <a:spcPct val="157142"/>
              </a:lnSpc>
              <a:spcBef>
                <a:spcPts val="500"/>
              </a:spcBef>
              <a:spcAft>
                <a:spcPts val="0"/>
              </a:spcAft>
              <a:buClr>
                <a:schemeClr val="dk1"/>
              </a:buClr>
              <a:buSzPts val="1400"/>
              <a:buFont typeface="Arial"/>
              <a:buChar char="•"/>
              <a:defRPr b="0" i="0" sz="1400" u="none" cap="none" strike="noStrike">
                <a:solidFill>
                  <a:schemeClr val="dk1"/>
                </a:solidFill>
                <a:latin typeface="Poppins"/>
                <a:ea typeface="Poppins"/>
                <a:cs typeface="Poppins"/>
                <a:sym typeface="Poppins"/>
              </a:defRPr>
            </a:lvl2pPr>
            <a:lvl3pPr lvl="2" marR="0" rtl="0" algn="l">
              <a:lnSpc>
                <a:spcPct val="157142"/>
              </a:lnSpc>
              <a:spcBef>
                <a:spcPts val="500"/>
              </a:spcBef>
              <a:spcAft>
                <a:spcPts val="0"/>
              </a:spcAft>
              <a:buClr>
                <a:schemeClr val="dk1"/>
              </a:buClr>
              <a:buSzPts val="1400"/>
              <a:buFont typeface="Arial"/>
              <a:buChar char="•"/>
              <a:defRPr b="0" i="0" sz="1400" u="none" cap="none" strike="noStrike">
                <a:solidFill>
                  <a:schemeClr val="dk1"/>
                </a:solidFill>
                <a:latin typeface="Poppins"/>
                <a:ea typeface="Poppins"/>
                <a:cs typeface="Poppins"/>
                <a:sym typeface="Poppins"/>
              </a:defRPr>
            </a:lvl3pPr>
            <a:lvl4pPr lvl="3" marR="0" rtl="0" algn="l">
              <a:lnSpc>
                <a:spcPct val="157142"/>
              </a:lnSpc>
              <a:spcBef>
                <a:spcPts val="500"/>
              </a:spcBef>
              <a:spcAft>
                <a:spcPts val="0"/>
              </a:spcAft>
              <a:buClr>
                <a:schemeClr val="dk1"/>
              </a:buClr>
              <a:buSzPts val="1400"/>
              <a:buFont typeface="Arial"/>
              <a:buChar char="•"/>
              <a:defRPr b="0" i="0" sz="1400" u="none" cap="none" strike="noStrike">
                <a:solidFill>
                  <a:schemeClr val="dk1"/>
                </a:solidFill>
                <a:latin typeface="Poppins"/>
                <a:ea typeface="Poppins"/>
                <a:cs typeface="Poppins"/>
                <a:sym typeface="Poppins"/>
              </a:defRPr>
            </a:lvl4pPr>
            <a:lvl5pPr lvl="4" marR="0" rtl="0" algn="l">
              <a:lnSpc>
                <a:spcPct val="157142"/>
              </a:lnSpc>
              <a:spcBef>
                <a:spcPts val="500"/>
              </a:spcBef>
              <a:spcAft>
                <a:spcPts val="0"/>
              </a:spcAft>
              <a:buClr>
                <a:schemeClr val="dk1"/>
              </a:buClr>
              <a:buSzPts val="1400"/>
              <a:buFont typeface="Arial"/>
              <a:buChar char="•"/>
              <a:defRPr b="0" i="0" sz="1400" u="none" cap="none" strike="noStrike">
                <a:solidFill>
                  <a:schemeClr val="dk1"/>
                </a:solidFill>
                <a:latin typeface="Poppins"/>
                <a:ea typeface="Poppins"/>
                <a:cs typeface="Poppins"/>
                <a:sym typeface="Poppins"/>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27" name="Google Shape;27;p29"/>
          <p:cNvSpPr txBox="1"/>
          <p:nvPr>
            <p:ph type="title"/>
          </p:nvPr>
        </p:nvSpPr>
        <p:spPr>
          <a:xfrm>
            <a:off x="685800" y="886969"/>
            <a:ext cx="5221224" cy="1141274"/>
          </a:xfrm>
          <a:prstGeom prst="rect">
            <a:avLst/>
          </a:prstGeom>
          <a:noFill/>
          <a:ln>
            <a:noFill/>
          </a:ln>
        </p:spPr>
        <p:txBody>
          <a:bodyPr anchorCtr="0" anchor="t" bIns="0" lIns="0" spcFirstLastPara="1" rIns="0" wrap="square" tIns="0">
            <a:spAutoFit/>
          </a:bodyPr>
          <a:lstStyle>
            <a:lvl1pPr lvl="0" algn="l">
              <a:lnSpc>
                <a:spcPct val="110000"/>
              </a:lnSpc>
              <a:spcBef>
                <a:spcPts val="0"/>
              </a:spcBef>
              <a:spcAft>
                <a:spcPts val="0"/>
              </a:spcAft>
              <a:buClr>
                <a:schemeClr val="dk1"/>
              </a:buClr>
              <a:buSzPts val="2299"/>
              <a:buFont typeface="Poppins Medium"/>
              <a:buNone/>
              <a:defRPr b="0" i="0" sz="2299">
                <a:latin typeface="Poppins Medium"/>
                <a:ea typeface="Poppins Medium"/>
                <a:cs typeface="Poppins Medium"/>
                <a:sym typeface="Poppins Medium"/>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8" name="Google Shape;28;p29"/>
          <p:cNvSpPr txBox="1"/>
          <p:nvPr>
            <p:ph idx="1" type="body"/>
          </p:nvPr>
        </p:nvSpPr>
        <p:spPr>
          <a:xfrm>
            <a:off x="685800" y="2371745"/>
            <a:ext cx="5221224" cy="3599287"/>
          </a:xfrm>
          <a:prstGeom prst="rect">
            <a:avLst/>
          </a:prstGeom>
          <a:noFill/>
          <a:ln>
            <a:noFill/>
          </a:ln>
        </p:spPr>
        <p:txBody>
          <a:bodyPr anchorCtr="0" anchor="t" bIns="0" lIns="0" spcFirstLastPara="1" rIns="0" wrap="square" tIns="0">
            <a:normAutofit/>
          </a:bodyPr>
          <a:lstStyle>
            <a:lvl1pPr indent="-228600" lvl="0" marL="457200" algn="l">
              <a:lnSpc>
                <a:spcPct val="157142"/>
              </a:lnSpc>
              <a:spcBef>
                <a:spcPts val="1000"/>
              </a:spcBef>
              <a:spcAft>
                <a:spcPts val="0"/>
              </a:spcAft>
              <a:buClr>
                <a:schemeClr val="dk1"/>
              </a:buClr>
              <a:buSzPts val="1400"/>
              <a:buFont typeface="Poppins"/>
              <a:buNone/>
              <a:defRPr/>
            </a:lvl1pPr>
            <a:lvl2pPr indent="-342900" lvl="1" marL="914400" algn="l">
              <a:lnSpc>
                <a:spcPct val="122222"/>
              </a:lnSpc>
              <a:spcBef>
                <a:spcPts val="500"/>
              </a:spcBef>
              <a:spcAft>
                <a:spcPts val="0"/>
              </a:spcAft>
              <a:buClr>
                <a:schemeClr val="dk1"/>
              </a:buClr>
              <a:buSzPts val="1800"/>
              <a:buChar char="•"/>
              <a:defRPr/>
            </a:lvl2pPr>
            <a:lvl3pPr indent="-342900" lvl="2" marL="1371600" algn="l">
              <a:lnSpc>
                <a:spcPct val="122222"/>
              </a:lnSpc>
              <a:spcBef>
                <a:spcPts val="500"/>
              </a:spcBef>
              <a:spcAft>
                <a:spcPts val="0"/>
              </a:spcAft>
              <a:buClr>
                <a:schemeClr val="dk1"/>
              </a:buClr>
              <a:buSzPts val="1800"/>
              <a:buChar char="•"/>
              <a:defRPr/>
            </a:lvl3pPr>
            <a:lvl4pPr indent="-342900" lvl="3" marL="1828800" algn="l">
              <a:lnSpc>
                <a:spcPct val="122222"/>
              </a:lnSpc>
              <a:spcBef>
                <a:spcPts val="500"/>
              </a:spcBef>
              <a:spcAft>
                <a:spcPts val="0"/>
              </a:spcAft>
              <a:buClr>
                <a:schemeClr val="dk1"/>
              </a:buClr>
              <a:buSzPts val="1800"/>
              <a:buChar char="•"/>
              <a:defRPr/>
            </a:lvl4pPr>
            <a:lvl5pPr indent="-342900" lvl="4" marL="2286000" algn="l">
              <a:lnSpc>
                <a:spcPct val="122222"/>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rand Mark — Negative">
  <p:cSld name="Brand Mark — Negative">
    <p:bg>
      <p:bgPr>
        <a:solidFill>
          <a:schemeClr val="dk1"/>
        </a:solidFill>
      </p:bgPr>
    </p:bg>
    <p:spTree>
      <p:nvGrpSpPr>
        <p:cNvPr id="29" name="Shape 29"/>
        <p:cNvGrpSpPr/>
        <p:nvPr/>
      </p:nvGrpSpPr>
      <p:grpSpPr>
        <a:xfrm>
          <a:off x="0" y="0"/>
          <a:ext cx="0" cy="0"/>
          <a:chOff x="0" y="0"/>
          <a:chExt cx="0" cy="0"/>
        </a:xfrm>
      </p:grpSpPr>
      <p:pic>
        <p:nvPicPr>
          <p:cNvPr id="30" name="Google Shape;30;p38"/>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31" name="Google Shape;31;p38"/>
          <p:cNvSpPr txBox="1"/>
          <p:nvPr>
            <p:ph idx="12" type="sldNum"/>
          </p:nvPr>
        </p:nvSpPr>
        <p:spPr>
          <a:xfrm>
            <a:off x="11228832" y="6309360"/>
            <a:ext cx="274320" cy="92333"/>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Poppins Medium"/>
                <a:ea typeface="Poppins Medium"/>
                <a:cs typeface="Poppins Medium"/>
                <a:sym typeface="Poppins Medium"/>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Poppins Medium"/>
                <a:ea typeface="Poppins Medium"/>
                <a:cs typeface="Poppins Medium"/>
                <a:sym typeface="Poppins Medium"/>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Poppins Medium"/>
                <a:ea typeface="Poppins Medium"/>
                <a:cs typeface="Poppins Medium"/>
                <a:sym typeface="Poppins Medium"/>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Poppins Medium"/>
                <a:ea typeface="Poppins Medium"/>
                <a:cs typeface="Poppins Medium"/>
                <a:sym typeface="Poppins Medium"/>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Poppins Medium"/>
                <a:ea typeface="Poppins Medium"/>
                <a:cs typeface="Poppins Medium"/>
                <a:sym typeface="Poppins Medium"/>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Poppins Medium"/>
                <a:ea typeface="Poppins Medium"/>
                <a:cs typeface="Poppins Medium"/>
                <a:sym typeface="Poppins Medium"/>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Poppins Medium"/>
                <a:ea typeface="Poppins Medium"/>
                <a:cs typeface="Poppins Medium"/>
                <a:sym typeface="Poppins Medium"/>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Poppins Medium"/>
                <a:ea typeface="Poppins Medium"/>
                <a:cs typeface="Poppins Medium"/>
                <a:sym typeface="Poppins Medium"/>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Poppins Medium"/>
                <a:ea typeface="Poppins Medium"/>
                <a:cs typeface="Poppins Medium"/>
                <a:sym typeface="Poppins Medium"/>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ize — Red">
  <p:cSld name="Seize — Red">
    <p:bg>
      <p:bgPr>
        <a:solidFill>
          <a:schemeClr val="accent2"/>
        </a:solidFill>
      </p:bgPr>
    </p:bg>
    <p:spTree>
      <p:nvGrpSpPr>
        <p:cNvPr id="32" name="Shape 32"/>
        <p:cNvGrpSpPr/>
        <p:nvPr/>
      </p:nvGrpSpPr>
      <p:grpSpPr>
        <a:xfrm>
          <a:off x="0" y="0"/>
          <a:ext cx="0" cy="0"/>
          <a:chOff x="0" y="0"/>
          <a:chExt cx="0" cy="0"/>
        </a:xfrm>
      </p:grpSpPr>
      <p:sp>
        <p:nvSpPr>
          <p:cNvPr id="33" name="Google Shape;33;gd80284ce1e_9_0"/>
          <p:cNvSpPr txBox="1"/>
          <p:nvPr>
            <p:ph type="ctrTitle"/>
          </p:nvPr>
        </p:nvSpPr>
        <p:spPr>
          <a:xfrm>
            <a:off x="1346610" y="2759428"/>
            <a:ext cx="9495600" cy="1339200"/>
          </a:xfrm>
          <a:prstGeom prst="rect">
            <a:avLst/>
          </a:prstGeom>
          <a:noFill/>
          <a:ln>
            <a:noFill/>
          </a:ln>
        </p:spPr>
        <p:txBody>
          <a:bodyPr anchorCtr="0" anchor="ctr" bIns="0" lIns="0" spcFirstLastPara="1" rIns="0" wrap="square" tIns="0">
            <a:noAutofit/>
          </a:bodyPr>
          <a:lstStyle>
            <a:lvl1pPr lvl="0" rtl="0" algn="ctr">
              <a:lnSpc>
                <a:spcPct val="110000"/>
              </a:lnSpc>
              <a:spcBef>
                <a:spcPts val="0"/>
              </a:spcBef>
              <a:spcAft>
                <a:spcPts val="0"/>
              </a:spcAft>
              <a:buClr>
                <a:schemeClr val="lt1"/>
              </a:buClr>
              <a:buSzPts val="3400"/>
              <a:buFont typeface="Poppins Medium"/>
              <a:buNone/>
              <a:defRPr b="0" i="0" sz="3400" cap="none">
                <a:solidFill>
                  <a:schemeClr val="lt1"/>
                </a:solidFill>
                <a:latin typeface="Poppins Medium"/>
                <a:ea typeface="Poppins Medium"/>
                <a:cs typeface="Poppins Medium"/>
                <a:sym typeface="Poppins Medium"/>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34" name="Google Shape;34;gd80284ce1e_9_0"/>
          <p:cNvSpPr/>
          <p:nvPr/>
        </p:nvSpPr>
        <p:spPr>
          <a:xfrm>
            <a:off x="3694176" y="1028700"/>
            <a:ext cx="4800600" cy="4800600"/>
          </a:xfrm>
          <a:custGeom>
            <a:rect b="b" l="l" r="r" t="t"/>
            <a:pathLst>
              <a:path extrusionOk="0" h="4800600" w="4800600">
                <a:moveTo>
                  <a:pt x="2400300" y="264771"/>
                </a:moveTo>
                <a:cubicBezTo>
                  <a:pt x="1220879" y="264771"/>
                  <a:pt x="264770" y="1220880"/>
                  <a:pt x="264770" y="2400301"/>
                </a:cubicBezTo>
                <a:cubicBezTo>
                  <a:pt x="264770" y="3579722"/>
                  <a:pt x="1220879" y="4535831"/>
                  <a:pt x="2400300" y="4535831"/>
                </a:cubicBezTo>
                <a:cubicBezTo>
                  <a:pt x="3579721" y="4535831"/>
                  <a:pt x="4535830" y="3579722"/>
                  <a:pt x="4535830" y="2400301"/>
                </a:cubicBezTo>
                <a:cubicBezTo>
                  <a:pt x="4535830" y="1220880"/>
                  <a:pt x="3579721" y="264771"/>
                  <a:pt x="2400300" y="264771"/>
                </a:cubicBezTo>
                <a:close/>
                <a:moveTo>
                  <a:pt x="2400300" y="0"/>
                </a:moveTo>
                <a:cubicBezTo>
                  <a:pt x="3725949" y="0"/>
                  <a:pt x="4800600" y="1074651"/>
                  <a:pt x="4800600" y="2400300"/>
                </a:cubicBezTo>
                <a:cubicBezTo>
                  <a:pt x="4800600" y="3725949"/>
                  <a:pt x="3725949" y="4800600"/>
                  <a:pt x="2400300" y="4800600"/>
                </a:cubicBezTo>
                <a:cubicBezTo>
                  <a:pt x="1074651" y="4800600"/>
                  <a:pt x="0" y="3725949"/>
                  <a:pt x="0" y="2400300"/>
                </a:cubicBezTo>
                <a:cubicBezTo>
                  <a:pt x="0" y="1074651"/>
                  <a:pt x="1074651" y="0"/>
                  <a:pt x="2400300" y="0"/>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Poppins"/>
              <a:ea typeface="Poppins"/>
              <a:cs typeface="Poppins"/>
              <a:sym typeface="Poppins"/>
            </a:endParaRPr>
          </a:p>
        </p:txBody>
      </p:sp>
      <p:sp>
        <p:nvSpPr>
          <p:cNvPr id="35" name="Google Shape;35;gd80284ce1e_9_0"/>
          <p:cNvSpPr txBox="1"/>
          <p:nvPr>
            <p:ph idx="12" type="sldNum"/>
          </p:nvPr>
        </p:nvSpPr>
        <p:spPr>
          <a:xfrm>
            <a:off x="11228832" y="6309360"/>
            <a:ext cx="274200" cy="92400"/>
          </a:xfrm>
          <a:prstGeom prst="rect">
            <a:avLst/>
          </a:prstGeom>
          <a:noFill/>
          <a:ln>
            <a:noFill/>
          </a:ln>
        </p:spPr>
        <p:txBody>
          <a:bodyPr anchorCtr="0" anchor="ctr" bIns="0" lIns="0" spcFirstLastPara="1" rIns="0" wrap="square" tIns="0">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Medium"/>
                <a:ea typeface="Poppins Medium"/>
                <a:cs typeface="Poppins Medium"/>
                <a:sym typeface="Poppins Medium"/>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Medium"/>
                <a:ea typeface="Poppins Medium"/>
                <a:cs typeface="Poppins Medium"/>
                <a:sym typeface="Poppins Medium"/>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Medium"/>
                <a:ea typeface="Poppins Medium"/>
                <a:cs typeface="Poppins Medium"/>
                <a:sym typeface="Poppins Medium"/>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Medium"/>
                <a:ea typeface="Poppins Medium"/>
                <a:cs typeface="Poppins Medium"/>
                <a:sym typeface="Poppins Medium"/>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Medium"/>
                <a:ea typeface="Poppins Medium"/>
                <a:cs typeface="Poppins Medium"/>
                <a:sym typeface="Poppins Medium"/>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Medium"/>
                <a:ea typeface="Poppins Medium"/>
                <a:cs typeface="Poppins Medium"/>
                <a:sym typeface="Poppins Medium"/>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Medium"/>
                <a:ea typeface="Poppins Medium"/>
                <a:cs typeface="Poppins Medium"/>
                <a:sym typeface="Poppins Medium"/>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Medium"/>
                <a:ea typeface="Poppins Medium"/>
                <a:cs typeface="Poppins Medium"/>
                <a:sym typeface="Poppins Medium"/>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Medium"/>
                <a:ea typeface="Poppins Medium"/>
                <a:cs typeface="Poppins Medium"/>
                <a:sym typeface="Poppins Medium"/>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oice — Red">
  <p:cSld name="Voice — Red">
    <p:bg>
      <p:bgPr>
        <a:solidFill>
          <a:schemeClr val="accent2"/>
        </a:solidFill>
      </p:bgPr>
    </p:bg>
    <p:spTree>
      <p:nvGrpSpPr>
        <p:cNvPr id="36" name="Shape 36"/>
        <p:cNvGrpSpPr/>
        <p:nvPr/>
      </p:nvGrpSpPr>
      <p:grpSpPr>
        <a:xfrm>
          <a:off x="0" y="0"/>
          <a:ext cx="0" cy="0"/>
          <a:chOff x="0" y="0"/>
          <a:chExt cx="0" cy="0"/>
        </a:xfrm>
      </p:grpSpPr>
      <p:sp>
        <p:nvSpPr>
          <p:cNvPr id="37" name="Google Shape;37;gd80284ce1e_9_4"/>
          <p:cNvSpPr txBox="1"/>
          <p:nvPr>
            <p:ph idx="12" type="sldNum"/>
          </p:nvPr>
        </p:nvSpPr>
        <p:spPr>
          <a:xfrm>
            <a:off x="11228832" y="6309360"/>
            <a:ext cx="274200" cy="92400"/>
          </a:xfrm>
          <a:prstGeom prst="rect">
            <a:avLst/>
          </a:prstGeom>
          <a:noFill/>
          <a:ln>
            <a:noFill/>
          </a:ln>
        </p:spPr>
        <p:txBody>
          <a:bodyPr anchorCtr="0" anchor="ctr" bIns="0" lIns="0" spcFirstLastPara="1" rIns="0" wrap="square" tIns="0">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Medium"/>
                <a:ea typeface="Poppins Medium"/>
                <a:cs typeface="Poppins Medium"/>
                <a:sym typeface="Poppins Medium"/>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Medium"/>
                <a:ea typeface="Poppins Medium"/>
                <a:cs typeface="Poppins Medium"/>
                <a:sym typeface="Poppins Medium"/>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Medium"/>
                <a:ea typeface="Poppins Medium"/>
                <a:cs typeface="Poppins Medium"/>
                <a:sym typeface="Poppins Medium"/>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Medium"/>
                <a:ea typeface="Poppins Medium"/>
                <a:cs typeface="Poppins Medium"/>
                <a:sym typeface="Poppins Medium"/>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Medium"/>
                <a:ea typeface="Poppins Medium"/>
                <a:cs typeface="Poppins Medium"/>
                <a:sym typeface="Poppins Medium"/>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Medium"/>
                <a:ea typeface="Poppins Medium"/>
                <a:cs typeface="Poppins Medium"/>
                <a:sym typeface="Poppins Medium"/>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Medium"/>
                <a:ea typeface="Poppins Medium"/>
                <a:cs typeface="Poppins Medium"/>
                <a:sym typeface="Poppins Medium"/>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Medium"/>
                <a:ea typeface="Poppins Medium"/>
                <a:cs typeface="Poppins Medium"/>
                <a:sym typeface="Poppins Medium"/>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Medium"/>
                <a:ea typeface="Poppins Medium"/>
                <a:cs typeface="Poppins Medium"/>
                <a:sym typeface="Poppins Medium"/>
              </a:defRPr>
            </a:lvl9pPr>
          </a:lstStyle>
          <a:p>
            <a:pPr indent="0" lvl="0" marL="0" rtl="0" algn="r">
              <a:spcBef>
                <a:spcPts val="0"/>
              </a:spcBef>
              <a:spcAft>
                <a:spcPts val="0"/>
              </a:spcAft>
              <a:buNone/>
            </a:pPr>
            <a:fld id="{00000000-1234-1234-1234-123412341234}" type="slidenum">
              <a:rPr lang="en-US"/>
              <a:t>‹#›</a:t>
            </a:fld>
            <a:endParaRPr/>
          </a:p>
        </p:txBody>
      </p:sp>
      <p:sp>
        <p:nvSpPr>
          <p:cNvPr id="38" name="Google Shape;38;gd80284ce1e_9_4"/>
          <p:cNvSpPr txBox="1"/>
          <p:nvPr>
            <p:ph type="ctrTitle"/>
          </p:nvPr>
        </p:nvSpPr>
        <p:spPr>
          <a:xfrm>
            <a:off x="1620012" y="2797769"/>
            <a:ext cx="8952000" cy="1262400"/>
          </a:xfrm>
          <a:prstGeom prst="rect">
            <a:avLst/>
          </a:prstGeom>
          <a:noFill/>
          <a:ln>
            <a:noFill/>
          </a:ln>
        </p:spPr>
        <p:txBody>
          <a:bodyPr anchorCtr="0" anchor="ctr" bIns="0" lIns="0" spcFirstLastPara="1" rIns="0" wrap="square" tIns="0">
            <a:noAutofit/>
          </a:bodyPr>
          <a:lstStyle>
            <a:lvl1pPr lvl="0" rtl="0" algn="ctr">
              <a:lnSpc>
                <a:spcPct val="110000"/>
              </a:lnSpc>
              <a:spcBef>
                <a:spcPts val="0"/>
              </a:spcBef>
              <a:spcAft>
                <a:spcPts val="0"/>
              </a:spcAft>
              <a:buClr>
                <a:schemeClr val="lt1"/>
              </a:buClr>
              <a:buSzPts val="4200"/>
              <a:buFont typeface="Poppins Medium"/>
              <a:buNone/>
              <a:defRPr b="0" i="0" sz="4200" cap="none">
                <a:solidFill>
                  <a:schemeClr val="lt1"/>
                </a:solidFill>
                <a:latin typeface="Poppins Medium"/>
                <a:ea typeface="Poppins Medium"/>
                <a:cs typeface="Poppins Medium"/>
                <a:sym typeface="Poppins Medium"/>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 Image">
  <p:cSld name="Agenda — Image">
    <p:spTree>
      <p:nvGrpSpPr>
        <p:cNvPr id="39" name="Shape 39"/>
        <p:cNvGrpSpPr/>
        <p:nvPr/>
      </p:nvGrpSpPr>
      <p:grpSpPr>
        <a:xfrm>
          <a:off x="0" y="0"/>
          <a:ext cx="0" cy="0"/>
          <a:chOff x="0" y="0"/>
          <a:chExt cx="0" cy="0"/>
        </a:xfrm>
      </p:grpSpPr>
      <p:sp>
        <p:nvSpPr>
          <p:cNvPr id="40" name="Google Shape;40;gd80284ce1e_9_7"/>
          <p:cNvSpPr/>
          <p:nvPr>
            <p:ph idx="2" type="pic"/>
          </p:nvPr>
        </p:nvSpPr>
        <p:spPr>
          <a:xfrm>
            <a:off x="5864352" y="0"/>
            <a:ext cx="6324600" cy="6858000"/>
          </a:xfrm>
          <a:prstGeom prst="rect">
            <a:avLst/>
          </a:prstGeom>
          <a:solidFill>
            <a:srgbClr val="C1C1C1"/>
          </a:solidFill>
          <a:ln>
            <a:noFill/>
          </a:ln>
        </p:spPr>
        <p:txBody>
          <a:bodyPr anchorCtr="0" anchor="ctr" bIns="731500" lIns="0" spcFirstLastPara="1" rIns="0" wrap="square" tIns="0">
            <a:noAutofit/>
          </a:bodyPr>
          <a:lstStyle>
            <a:lvl1pPr lvl="0" marR="0" rtl="0" algn="ctr">
              <a:lnSpc>
                <a:spcPct val="360000"/>
              </a:lnSpc>
              <a:spcBef>
                <a:spcPts val="0"/>
              </a:spcBef>
              <a:spcAft>
                <a:spcPts val="0"/>
              </a:spcAft>
              <a:buClr>
                <a:schemeClr val="dk1"/>
              </a:buClr>
              <a:buSzPts val="1000"/>
              <a:buFont typeface="Poppins Medium"/>
              <a:buNone/>
              <a:defRPr b="0" i="0" sz="1000" u="none" cap="none" strike="noStrike">
                <a:solidFill>
                  <a:schemeClr val="dk1"/>
                </a:solidFill>
                <a:latin typeface="Poppins Medium"/>
                <a:ea typeface="Poppins Medium"/>
                <a:cs typeface="Poppins Medium"/>
                <a:sym typeface="Poppins Medium"/>
              </a:defRPr>
            </a:lvl1pPr>
            <a:lvl2pPr lvl="1" marR="0" rtl="0" algn="l">
              <a:lnSpc>
                <a:spcPct val="200000"/>
              </a:lnSpc>
              <a:spcBef>
                <a:spcPts val="0"/>
              </a:spcBef>
              <a:spcAft>
                <a:spcPts val="0"/>
              </a:spcAft>
              <a:buClr>
                <a:schemeClr val="dk1"/>
              </a:buClr>
              <a:buSzPts val="1800"/>
              <a:buFont typeface="Poppins Medium"/>
              <a:buAutoNum type="arabicPeriod"/>
              <a:defRPr b="0" i="0" sz="1800" u="none" cap="none" strike="noStrike">
                <a:solidFill>
                  <a:schemeClr val="dk1"/>
                </a:solidFill>
                <a:latin typeface="Poppins"/>
                <a:ea typeface="Poppins"/>
                <a:cs typeface="Poppins"/>
                <a:sym typeface="Poppins"/>
              </a:defRPr>
            </a:lvl2pPr>
            <a:lvl3pPr lvl="2" marR="0" rtl="0" algn="l">
              <a:lnSpc>
                <a:spcPct val="200000"/>
              </a:lnSpc>
              <a:spcBef>
                <a:spcPts val="0"/>
              </a:spcBef>
              <a:spcAft>
                <a:spcPts val="0"/>
              </a:spcAft>
              <a:buClr>
                <a:schemeClr val="dk1"/>
              </a:buClr>
              <a:buSzPts val="1800"/>
              <a:buFont typeface="Poppins Medium"/>
              <a:buAutoNum type="arabicPeriod"/>
              <a:defRPr b="0" i="0" sz="1800" u="none" cap="none" strike="noStrike">
                <a:solidFill>
                  <a:schemeClr val="dk1"/>
                </a:solidFill>
                <a:latin typeface="Poppins"/>
                <a:ea typeface="Poppins"/>
                <a:cs typeface="Poppins"/>
                <a:sym typeface="Poppins"/>
              </a:defRPr>
            </a:lvl3pPr>
            <a:lvl4pPr lvl="3" marR="0" rtl="0" algn="l">
              <a:lnSpc>
                <a:spcPct val="200000"/>
              </a:lnSpc>
              <a:spcBef>
                <a:spcPts val="0"/>
              </a:spcBef>
              <a:spcAft>
                <a:spcPts val="0"/>
              </a:spcAft>
              <a:buClr>
                <a:schemeClr val="dk1"/>
              </a:buClr>
              <a:buSzPts val="1800"/>
              <a:buFont typeface="Poppins Medium"/>
              <a:buAutoNum type="arabicPeriod"/>
              <a:defRPr b="0" i="0" sz="1800" u="none" cap="none" strike="noStrike">
                <a:solidFill>
                  <a:schemeClr val="dk1"/>
                </a:solidFill>
                <a:latin typeface="Poppins"/>
                <a:ea typeface="Poppins"/>
                <a:cs typeface="Poppins"/>
                <a:sym typeface="Poppins"/>
              </a:defRPr>
            </a:lvl4pPr>
            <a:lvl5pPr lvl="4" marR="0" rtl="0" algn="l">
              <a:lnSpc>
                <a:spcPct val="200000"/>
              </a:lnSpc>
              <a:spcBef>
                <a:spcPts val="0"/>
              </a:spcBef>
              <a:spcAft>
                <a:spcPts val="0"/>
              </a:spcAft>
              <a:buClr>
                <a:schemeClr val="dk1"/>
              </a:buClr>
              <a:buSzPts val="1800"/>
              <a:buFont typeface="Poppins Medium"/>
              <a:buAutoNum type="arabicPeriod"/>
              <a:defRPr b="0" i="0" sz="1800" u="none" cap="none" strike="noStrike">
                <a:solidFill>
                  <a:schemeClr val="dk1"/>
                </a:solidFill>
                <a:latin typeface="Poppins"/>
                <a:ea typeface="Poppins"/>
                <a:cs typeface="Poppins"/>
                <a:sym typeface="Poppins"/>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41" name="Google Shape;41;gd80284ce1e_9_7"/>
          <p:cNvSpPr txBox="1"/>
          <p:nvPr>
            <p:ph type="ctrTitle"/>
          </p:nvPr>
        </p:nvSpPr>
        <p:spPr>
          <a:xfrm>
            <a:off x="685800" y="667512"/>
            <a:ext cx="4690800" cy="2196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Clr>
                <a:schemeClr val="accent1"/>
              </a:buClr>
              <a:buSzPts val="1400"/>
              <a:buFont typeface="Poppins Medium"/>
              <a:buNone/>
              <a:defRPr sz="1400">
                <a:solidFill>
                  <a:schemeClr val="accent1"/>
                </a:solidFil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42" name="Google Shape;42;gd80284ce1e_9_7"/>
          <p:cNvSpPr txBox="1"/>
          <p:nvPr>
            <p:ph idx="1" type="body"/>
          </p:nvPr>
        </p:nvSpPr>
        <p:spPr>
          <a:xfrm>
            <a:off x="685800" y="1089835"/>
            <a:ext cx="4690800" cy="4572000"/>
          </a:xfrm>
          <a:prstGeom prst="rect">
            <a:avLst/>
          </a:prstGeom>
          <a:noFill/>
          <a:ln>
            <a:noFill/>
          </a:ln>
        </p:spPr>
        <p:txBody>
          <a:bodyPr anchorCtr="0" anchor="ctr" bIns="0" lIns="0" spcFirstLastPara="1" rIns="0" wrap="square" tIns="0">
            <a:noAutofit/>
          </a:bodyPr>
          <a:lstStyle>
            <a:lvl1pPr indent="-342900" lvl="0" marL="457200" rtl="0" algn="l">
              <a:lnSpc>
                <a:spcPct val="200000"/>
              </a:lnSpc>
              <a:spcBef>
                <a:spcPts val="0"/>
              </a:spcBef>
              <a:spcAft>
                <a:spcPts val="0"/>
              </a:spcAft>
              <a:buClr>
                <a:schemeClr val="dk1"/>
              </a:buClr>
              <a:buSzPts val="1800"/>
              <a:buAutoNum type="arabicPeriod"/>
              <a:defRPr/>
            </a:lvl1pPr>
            <a:lvl2pPr indent="-342900" lvl="1" marL="914400" rtl="0" algn="l">
              <a:lnSpc>
                <a:spcPct val="200000"/>
              </a:lnSpc>
              <a:spcBef>
                <a:spcPts val="0"/>
              </a:spcBef>
              <a:spcAft>
                <a:spcPts val="0"/>
              </a:spcAft>
              <a:buClr>
                <a:schemeClr val="dk1"/>
              </a:buClr>
              <a:buSzPts val="1800"/>
              <a:buAutoNum type="arabicPeriod"/>
              <a:defRPr/>
            </a:lvl2pPr>
            <a:lvl3pPr indent="-342900" lvl="2" marL="1371600" rtl="0" algn="l">
              <a:lnSpc>
                <a:spcPct val="200000"/>
              </a:lnSpc>
              <a:spcBef>
                <a:spcPts val="0"/>
              </a:spcBef>
              <a:spcAft>
                <a:spcPts val="0"/>
              </a:spcAft>
              <a:buClr>
                <a:schemeClr val="dk1"/>
              </a:buClr>
              <a:buSzPts val="1800"/>
              <a:buAutoNum type="arabicPeriod"/>
              <a:defRPr/>
            </a:lvl3pPr>
            <a:lvl4pPr indent="-342900" lvl="3" marL="1828800" rtl="0" algn="l">
              <a:lnSpc>
                <a:spcPct val="200000"/>
              </a:lnSpc>
              <a:spcBef>
                <a:spcPts val="0"/>
              </a:spcBef>
              <a:spcAft>
                <a:spcPts val="0"/>
              </a:spcAft>
              <a:buClr>
                <a:schemeClr val="dk1"/>
              </a:buClr>
              <a:buSzPts val="1800"/>
              <a:buAutoNum type="arabicPeriod"/>
              <a:defRPr/>
            </a:lvl4pPr>
            <a:lvl5pPr indent="-342900" lvl="4" marL="2286000" rtl="0" algn="l">
              <a:lnSpc>
                <a:spcPct val="200000"/>
              </a:lnSpc>
              <a:spcBef>
                <a:spcPts val="0"/>
              </a:spcBef>
              <a:spcAft>
                <a:spcPts val="0"/>
              </a:spcAft>
              <a:buClr>
                <a:schemeClr val="dk1"/>
              </a:buClr>
              <a:buSzPts val="1800"/>
              <a:buAutoNum type="arabicPeriod"/>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43" name="Google Shape;43;gd80284ce1e_9_7"/>
          <p:cNvSpPr txBox="1"/>
          <p:nvPr>
            <p:ph idx="12" type="sldNum"/>
          </p:nvPr>
        </p:nvSpPr>
        <p:spPr>
          <a:xfrm>
            <a:off x="11228832" y="6309360"/>
            <a:ext cx="274200" cy="92400"/>
          </a:xfrm>
          <a:prstGeom prst="rect">
            <a:avLst/>
          </a:prstGeom>
          <a:noFill/>
          <a:ln>
            <a:noFill/>
          </a:ln>
        </p:spPr>
        <p:txBody>
          <a:bodyPr anchorCtr="0" anchor="ctr" bIns="0" lIns="0" spcFirstLastPara="1" rIns="0" wrap="square" tIns="0">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Medium"/>
                <a:ea typeface="Poppins Medium"/>
                <a:cs typeface="Poppins Medium"/>
                <a:sym typeface="Poppins Medium"/>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Medium"/>
                <a:ea typeface="Poppins Medium"/>
                <a:cs typeface="Poppins Medium"/>
                <a:sym typeface="Poppins Medium"/>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Medium"/>
                <a:ea typeface="Poppins Medium"/>
                <a:cs typeface="Poppins Medium"/>
                <a:sym typeface="Poppins Medium"/>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Medium"/>
                <a:ea typeface="Poppins Medium"/>
                <a:cs typeface="Poppins Medium"/>
                <a:sym typeface="Poppins Medium"/>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Medium"/>
                <a:ea typeface="Poppins Medium"/>
                <a:cs typeface="Poppins Medium"/>
                <a:sym typeface="Poppins Medium"/>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Medium"/>
                <a:ea typeface="Poppins Medium"/>
                <a:cs typeface="Poppins Medium"/>
                <a:sym typeface="Poppins Medium"/>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Medium"/>
                <a:ea typeface="Poppins Medium"/>
                <a:cs typeface="Poppins Medium"/>
                <a:sym typeface="Poppins Medium"/>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Medium"/>
                <a:ea typeface="Poppins Medium"/>
                <a:cs typeface="Poppins Medium"/>
                <a:sym typeface="Poppins Medium"/>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Poppins Medium"/>
                <a:ea typeface="Poppins Medium"/>
                <a:cs typeface="Poppins Medium"/>
                <a:sym typeface="Poppins Medium"/>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44" name="Shape 44"/>
        <p:cNvGrpSpPr/>
        <p:nvPr/>
      </p:nvGrpSpPr>
      <p:grpSpPr>
        <a:xfrm>
          <a:off x="0" y="0"/>
          <a:ext cx="0" cy="0"/>
          <a:chOff x="0" y="0"/>
          <a:chExt cx="0" cy="0"/>
        </a:xfrm>
      </p:grpSpPr>
      <p:sp>
        <p:nvSpPr>
          <p:cNvPr id="45" name="Google Shape;45;gd80284ce1e_9_12"/>
          <p:cNvSpPr txBox="1"/>
          <p:nvPr>
            <p:ph idx="12" type="sldNum"/>
          </p:nvPr>
        </p:nvSpPr>
        <p:spPr>
          <a:xfrm>
            <a:off x="11228832" y="6309360"/>
            <a:ext cx="274200" cy="92400"/>
          </a:xfrm>
          <a:prstGeom prst="rect">
            <a:avLst/>
          </a:prstGeom>
          <a:noFill/>
          <a:ln>
            <a:noFill/>
          </a:ln>
        </p:spPr>
        <p:txBody>
          <a:bodyPr anchorCtr="0" anchor="ctr" bIns="0" lIns="0" spcFirstLastPara="1" rIns="0" wrap="square" tIns="0">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Poppins Medium"/>
                <a:ea typeface="Poppins Medium"/>
                <a:cs typeface="Poppins Medium"/>
                <a:sym typeface="Poppins Medium"/>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Poppins Medium"/>
                <a:ea typeface="Poppins Medium"/>
                <a:cs typeface="Poppins Medium"/>
                <a:sym typeface="Poppins Medium"/>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Poppins Medium"/>
                <a:ea typeface="Poppins Medium"/>
                <a:cs typeface="Poppins Medium"/>
                <a:sym typeface="Poppins Medium"/>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Poppins Medium"/>
                <a:ea typeface="Poppins Medium"/>
                <a:cs typeface="Poppins Medium"/>
                <a:sym typeface="Poppins Medium"/>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Poppins Medium"/>
                <a:ea typeface="Poppins Medium"/>
                <a:cs typeface="Poppins Medium"/>
                <a:sym typeface="Poppins Medium"/>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Poppins Medium"/>
                <a:ea typeface="Poppins Medium"/>
                <a:cs typeface="Poppins Medium"/>
                <a:sym typeface="Poppins Medium"/>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Poppins Medium"/>
                <a:ea typeface="Poppins Medium"/>
                <a:cs typeface="Poppins Medium"/>
                <a:sym typeface="Poppins Medium"/>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Poppins Medium"/>
                <a:ea typeface="Poppins Medium"/>
                <a:cs typeface="Poppins Medium"/>
                <a:sym typeface="Poppins Medium"/>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Poppins Medium"/>
                <a:ea typeface="Poppins Medium"/>
                <a:cs typeface="Poppins Medium"/>
                <a:sym typeface="Poppins Medium"/>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0"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25"/>
          <p:cNvSpPr txBox="1"/>
          <p:nvPr>
            <p:ph type="title"/>
          </p:nvPr>
        </p:nvSpPr>
        <p:spPr>
          <a:xfrm>
            <a:off x="685800" y="685800"/>
            <a:ext cx="10817352" cy="64008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dk1"/>
              </a:buClr>
              <a:buSzPts val="2300"/>
              <a:buFont typeface="Poppins Medium"/>
              <a:buNone/>
              <a:defRPr b="0" i="0" sz="2300" u="none" cap="none" strike="noStrike">
                <a:solidFill>
                  <a:schemeClr val="dk1"/>
                </a:solidFill>
                <a:latin typeface="Poppins Medium"/>
                <a:ea typeface="Poppins Medium"/>
                <a:cs typeface="Poppins Medium"/>
                <a:sym typeface="Poppins Medium"/>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25"/>
          <p:cNvSpPr txBox="1"/>
          <p:nvPr>
            <p:ph idx="1" type="body"/>
          </p:nvPr>
        </p:nvSpPr>
        <p:spPr>
          <a:xfrm>
            <a:off x="685800" y="1828800"/>
            <a:ext cx="10817352" cy="4114800"/>
          </a:xfrm>
          <a:prstGeom prst="rect">
            <a:avLst/>
          </a:prstGeom>
          <a:noFill/>
          <a:ln>
            <a:noFill/>
          </a:ln>
        </p:spPr>
        <p:txBody>
          <a:bodyPr anchorCtr="0" anchor="t" bIns="0" lIns="0" spcFirstLastPara="1" rIns="0" wrap="square" tIns="0">
            <a:normAutofit/>
          </a:bodyPr>
          <a:lstStyle>
            <a:lvl1pPr indent="-228600" lvl="0" marL="457200" marR="0" rtl="0" algn="l">
              <a:lnSpc>
                <a:spcPct val="157142"/>
              </a:lnSpc>
              <a:spcBef>
                <a:spcPts val="1000"/>
              </a:spcBef>
              <a:spcAft>
                <a:spcPts val="0"/>
              </a:spcAft>
              <a:buClr>
                <a:schemeClr val="dk1"/>
              </a:buClr>
              <a:buSzPts val="1400"/>
              <a:buFont typeface="Poppins"/>
              <a:buNone/>
              <a:defRPr b="0" i="0" sz="1400" u="none" cap="none" strike="noStrike">
                <a:solidFill>
                  <a:schemeClr val="dk1"/>
                </a:solidFill>
                <a:latin typeface="Poppins"/>
                <a:ea typeface="Poppins"/>
                <a:cs typeface="Poppins"/>
                <a:sym typeface="Poppins"/>
              </a:defRPr>
            </a:lvl1pPr>
            <a:lvl2pPr indent="-317500" lvl="1" marL="914400" marR="0" rtl="0" algn="l">
              <a:lnSpc>
                <a:spcPct val="157142"/>
              </a:lnSpc>
              <a:spcBef>
                <a:spcPts val="500"/>
              </a:spcBef>
              <a:spcAft>
                <a:spcPts val="0"/>
              </a:spcAft>
              <a:buClr>
                <a:schemeClr val="dk1"/>
              </a:buClr>
              <a:buSzPts val="1400"/>
              <a:buFont typeface="Arial"/>
              <a:buChar char="•"/>
              <a:defRPr b="0" i="0" sz="1400" u="none" cap="none" strike="noStrike">
                <a:solidFill>
                  <a:schemeClr val="dk1"/>
                </a:solidFill>
                <a:latin typeface="Poppins"/>
                <a:ea typeface="Poppins"/>
                <a:cs typeface="Poppins"/>
                <a:sym typeface="Poppins"/>
              </a:defRPr>
            </a:lvl2pPr>
            <a:lvl3pPr indent="-317500" lvl="2" marL="1371600" marR="0" rtl="0" algn="l">
              <a:lnSpc>
                <a:spcPct val="157142"/>
              </a:lnSpc>
              <a:spcBef>
                <a:spcPts val="500"/>
              </a:spcBef>
              <a:spcAft>
                <a:spcPts val="0"/>
              </a:spcAft>
              <a:buClr>
                <a:schemeClr val="dk1"/>
              </a:buClr>
              <a:buSzPts val="1400"/>
              <a:buFont typeface="Arial"/>
              <a:buChar char="•"/>
              <a:defRPr b="0" i="0" sz="1400" u="none" cap="none" strike="noStrike">
                <a:solidFill>
                  <a:schemeClr val="dk1"/>
                </a:solidFill>
                <a:latin typeface="Poppins"/>
                <a:ea typeface="Poppins"/>
                <a:cs typeface="Poppins"/>
                <a:sym typeface="Poppins"/>
              </a:defRPr>
            </a:lvl3pPr>
            <a:lvl4pPr indent="-317500" lvl="3" marL="1828800" marR="0" rtl="0" algn="l">
              <a:lnSpc>
                <a:spcPct val="157142"/>
              </a:lnSpc>
              <a:spcBef>
                <a:spcPts val="500"/>
              </a:spcBef>
              <a:spcAft>
                <a:spcPts val="0"/>
              </a:spcAft>
              <a:buClr>
                <a:schemeClr val="dk1"/>
              </a:buClr>
              <a:buSzPts val="1400"/>
              <a:buFont typeface="Arial"/>
              <a:buChar char="•"/>
              <a:defRPr b="0" i="0" sz="1400" u="none" cap="none" strike="noStrike">
                <a:solidFill>
                  <a:schemeClr val="dk1"/>
                </a:solidFill>
                <a:latin typeface="Poppins"/>
                <a:ea typeface="Poppins"/>
                <a:cs typeface="Poppins"/>
                <a:sym typeface="Poppins"/>
              </a:defRPr>
            </a:lvl4pPr>
            <a:lvl5pPr indent="-317500" lvl="4" marL="2286000" marR="0" rtl="0" algn="l">
              <a:lnSpc>
                <a:spcPct val="157142"/>
              </a:lnSpc>
              <a:spcBef>
                <a:spcPts val="500"/>
              </a:spcBef>
              <a:spcAft>
                <a:spcPts val="0"/>
              </a:spcAft>
              <a:buClr>
                <a:schemeClr val="dk1"/>
              </a:buClr>
              <a:buSzPts val="1400"/>
              <a:buFont typeface="Arial"/>
              <a:buChar char="•"/>
              <a:defRPr b="0" i="0" sz="1400" u="none" cap="none" strike="noStrike">
                <a:solidFill>
                  <a:schemeClr val="dk1"/>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12" name="Google Shape;12;p25"/>
          <p:cNvSpPr txBox="1"/>
          <p:nvPr>
            <p:ph idx="12" type="sldNum"/>
          </p:nvPr>
        </p:nvSpPr>
        <p:spPr>
          <a:xfrm>
            <a:off x="11228832" y="6309360"/>
            <a:ext cx="274320" cy="92333"/>
          </a:xfrm>
          <a:prstGeom prst="rect">
            <a:avLst/>
          </a:prstGeom>
          <a:noFill/>
          <a:ln>
            <a:noFill/>
          </a:ln>
        </p:spPr>
        <p:txBody>
          <a:bodyPr anchorCtr="0" anchor="ctr" bIns="0" lIns="0" spcFirstLastPara="1" rIns="0" wrap="square" tIns="0">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Poppins Medium"/>
                <a:ea typeface="Poppins Medium"/>
                <a:cs typeface="Poppins Medium"/>
                <a:sym typeface="Poppins Medium"/>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Poppins Medium"/>
                <a:ea typeface="Poppins Medium"/>
                <a:cs typeface="Poppins Medium"/>
                <a:sym typeface="Poppins Medium"/>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Poppins Medium"/>
                <a:ea typeface="Poppins Medium"/>
                <a:cs typeface="Poppins Medium"/>
                <a:sym typeface="Poppins Medium"/>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Poppins Medium"/>
                <a:ea typeface="Poppins Medium"/>
                <a:cs typeface="Poppins Medium"/>
                <a:sym typeface="Poppins Medium"/>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Poppins Medium"/>
                <a:ea typeface="Poppins Medium"/>
                <a:cs typeface="Poppins Medium"/>
                <a:sym typeface="Poppins Medium"/>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Poppins Medium"/>
                <a:ea typeface="Poppins Medium"/>
                <a:cs typeface="Poppins Medium"/>
                <a:sym typeface="Poppins Medium"/>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Poppins Medium"/>
                <a:ea typeface="Poppins Medium"/>
                <a:cs typeface="Poppins Medium"/>
                <a:sym typeface="Poppins Medium"/>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Poppins Medium"/>
                <a:ea typeface="Poppins Medium"/>
                <a:cs typeface="Poppins Medium"/>
                <a:sym typeface="Poppins Medium"/>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Poppins Medium"/>
                <a:ea typeface="Poppins Medium"/>
                <a:cs typeface="Poppins Medium"/>
                <a:sym typeface="Poppins Medium"/>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432">
          <p15:clr>
            <a:srgbClr val="F26B43"/>
          </p15:clr>
        </p15:guide>
        <p15:guide id="2" pos="432">
          <p15:clr>
            <a:srgbClr val="F26B43"/>
          </p15:clr>
        </p15:guide>
        <p15:guide id="3" pos="7248">
          <p15:clr>
            <a:srgbClr val="F26B43"/>
          </p15:clr>
        </p15:guide>
        <p15:guide id="4" orient="horz" pos="3888">
          <p15:clr>
            <a:srgbClr val="F26B43"/>
          </p15:clr>
        </p15:guide>
        <p15:guide id="5" pos="768">
          <p15:clr>
            <a:srgbClr val="F26B43"/>
          </p15:clr>
        </p15:guide>
        <p15:guide id="6" pos="1008">
          <p15:clr>
            <a:srgbClr val="F26B43"/>
          </p15:clr>
        </p15:guide>
        <p15:guide id="7" pos="1368">
          <p15:clr>
            <a:srgbClr val="F26B43"/>
          </p15:clr>
        </p15:guide>
        <p15:guide id="8" pos="1608">
          <p15:clr>
            <a:srgbClr val="F26B43"/>
          </p15:clr>
        </p15:guide>
        <p15:guide id="9" pos="1944">
          <p15:clr>
            <a:srgbClr val="F26B43"/>
          </p15:clr>
        </p15:guide>
        <p15:guide id="10" pos="2208">
          <p15:clr>
            <a:srgbClr val="F26B43"/>
          </p15:clr>
        </p15:guide>
        <p15:guide id="11" pos="2520">
          <p15:clr>
            <a:srgbClr val="F26B43"/>
          </p15:clr>
        </p15:guide>
        <p15:guide id="12" pos="2784">
          <p15:clr>
            <a:srgbClr val="F26B43"/>
          </p15:clr>
        </p15:guide>
        <p15:guide id="13" pos="3120">
          <p15:clr>
            <a:srgbClr val="F26B43"/>
          </p15:clr>
        </p15:guide>
        <p15:guide id="14" pos="3384">
          <p15:clr>
            <a:srgbClr val="F26B43"/>
          </p15:clr>
        </p15:guide>
        <p15:guide id="15" pos="3696">
          <p15:clr>
            <a:srgbClr val="F26B43"/>
          </p15:clr>
        </p15:guide>
        <p15:guide id="16" pos="3960">
          <p15:clr>
            <a:srgbClr val="F26B43"/>
          </p15:clr>
        </p15:guide>
        <p15:guide id="17" pos="4296">
          <p15:clr>
            <a:srgbClr val="F26B43"/>
          </p15:clr>
        </p15:guide>
        <p15:guide id="18" pos="4560">
          <p15:clr>
            <a:srgbClr val="F26B43"/>
          </p15:clr>
        </p15:guide>
        <p15:guide id="19" pos="4872">
          <p15:clr>
            <a:srgbClr val="F26B43"/>
          </p15:clr>
        </p15:guide>
        <p15:guide id="20" pos="5136">
          <p15:clr>
            <a:srgbClr val="F26B43"/>
          </p15:clr>
        </p15:guide>
        <p15:guide id="21" pos="5472">
          <p15:clr>
            <a:srgbClr val="F26B43"/>
          </p15:clr>
        </p15:guide>
        <p15:guide id="22" pos="5736">
          <p15:clr>
            <a:srgbClr val="F26B43"/>
          </p15:clr>
        </p15:guide>
        <p15:guide id="23" pos="6072">
          <p15:clr>
            <a:srgbClr val="F26B43"/>
          </p15:clr>
        </p15:guide>
        <p15:guide id="24" pos="6312">
          <p15:clr>
            <a:srgbClr val="F26B43"/>
          </p15:clr>
        </p15:guide>
        <p15:guide id="25" pos="6648">
          <p15:clr>
            <a:srgbClr val="F26B43"/>
          </p15:clr>
        </p15:guide>
        <p15:guide id="26" pos="6912">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xml"/><Relationship Id="rId3" Type="http://schemas.openxmlformats.org/officeDocument/2006/relationships/image" Target="../media/image1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4.png"/><Relationship Id="rId4" Type="http://schemas.openxmlformats.org/officeDocument/2006/relationships/image" Target="../media/image11.jpg"/><Relationship Id="rId5" Type="http://schemas.openxmlformats.org/officeDocument/2006/relationships/image" Target="../media/image33.png"/><Relationship Id="rId6"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xml"/><Relationship Id="rId3"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4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7.xml"/><Relationship Id="rId3" Type="http://schemas.openxmlformats.org/officeDocument/2006/relationships/image" Target="../media/image1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4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9.xml"/><Relationship Id="rId3" Type="http://schemas.openxmlformats.org/officeDocument/2006/relationships/image" Target="../media/image20.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20.xml.rels><?xml version="1.0" encoding="UTF-8" standalone="yes"?><Relationships xmlns="http://schemas.openxmlformats.org/package/2006/relationships"><Relationship Id="rId11" Type="http://schemas.openxmlformats.org/officeDocument/2006/relationships/image" Target="../media/image35.png"/><Relationship Id="rId10" Type="http://schemas.openxmlformats.org/officeDocument/2006/relationships/image" Target="../media/image29.png"/><Relationship Id="rId13" Type="http://schemas.openxmlformats.org/officeDocument/2006/relationships/image" Target="../media/image31.png"/><Relationship Id="rId12" Type="http://schemas.openxmlformats.org/officeDocument/2006/relationships/image" Target="../media/image27.png"/><Relationship Id="rId1" Type="http://schemas.openxmlformats.org/officeDocument/2006/relationships/slideLayout" Target="../slideLayouts/slideLayout8.xml"/><Relationship Id="rId2" Type="http://schemas.openxmlformats.org/officeDocument/2006/relationships/notesSlide" Target="../notesSlides/notesSlide20.xml"/><Relationship Id="rId3" Type="http://schemas.openxmlformats.org/officeDocument/2006/relationships/image" Target="../media/image21.png"/><Relationship Id="rId4" Type="http://schemas.openxmlformats.org/officeDocument/2006/relationships/image" Target="../media/image28.png"/><Relationship Id="rId9" Type="http://schemas.openxmlformats.org/officeDocument/2006/relationships/image" Target="../media/image26.png"/><Relationship Id="rId15" Type="http://schemas.openxmlformats.org/officeDocument/2006/relationships/image" Target="../media/image30.png"/><Relationship Id="rId14" Type="http://schemas.openxmlformats.org/officeDocument/2006/relationships/image" Target="../media/image32.png"/><Relationship Id="rId17" Type="http://schemas.openxmlformats.org/officeDocument/2006/relationships/image" Target="../media/image34.png"/><Relationship Id="rId16" Type="http://schemas.openxmlformats.org/officeDocument/2006/relationships/image" Target="../media/image38.png"/><Relationship Id="rId5" Type="http://schemas.openxmlformats.org/officeDocument/2006/relationships/image" Target="../media/image25.png"/><Relationship Id="rId19" Type="http://schemas.openxmlformats.org/officeDocument/2006/relationships/image" Target="../media/image42.png"/><Relationship Id="rId6" Type="http://schemas.openxmlformats.org/officeDocument/2006/relationships/image" Target="../media/image23.png"/><Relationship Id="rId18" Type="http://schemas.openxmlformats.org/officeDocument/2006/relationships/image" Target="../media/image39.png"/><Relationship Id="rId7" Type="http://schemas.openxmlformats.org/officeDocument/2006/relationships/image" Target="../media/image22.png"/><Relationship Id="rId8" Type="http://schemas.openxmlformats.org/officeDocument/2006/relationships/image" Target="../media/image2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1.xml"/><Relationship Id="rId3" Type="http://schemas.openxmlformats.org/officeDocument/2006/relationships/image" Target="../media/image4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4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5.xml"/><Relationship Id="rId3" Type="http://schemas.openxmlformats.org/officeDocument/2006/relationships/image" Target="../media/image3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6.xml"/><Relationship Id="rId3" Type="http://schemas.openxmlformats.org/officeDocument/2006/relationships/image" Target="../media/image40.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3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 Id="rId3"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xml"/><Relationship Id="rId3" Type="http://schemas.openxmlformats.org/officeDocument/2006/relationships/image" Target="../media/image6.png"/><Relationship Id="rId4" Type="http://schemas.openxmlformats.org/officeDocument/2006/relationships/image" Target="../media/image9.png"/><Relationship Id="rId5" Type="http://schemas.openxmlformats.org/officeDocument/2006/relationships/image" Target="../media/image7.png"/><Relationship Id="rId6" Type="http://schemas.openxmlformats.org/officeDocument/2006/relationships/image" Target="../media/image19.png"/><Relationship Id="rId7" Type="http://schemas.openxmlformats.org/officeDocument/2006/relationships/image" Target="../media/image8.png"/><Relationship Id="rId8"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 name="Shape 50"/>
        <p:cNvGrpSpPr/>
        <p:nvPr/>
      </p:nvGrpSpPr>
      <p:grpSpPr>
        <a:xfrm>
          <a:off x="0" y="0"/>
          <a:ext cx="0" cy="0"/>
          <a:chOff x="0" y="0"/>
          <a:chExt cx="0" cy="0"/>
        </a:xfrm>
      </p:grpSpPr>
      <p:sp>
        <p:nvSpPr>
          <p:cNvPr id="51" name="Google Shape;51;p1"/>
          <p:cNvSpPr txBox="1"/>
          <p:nvPr>
            <p:ph idx="12" type="sldNum"/>
          </p:nvPr>
        </p:nvSpPr>
        <p:spPr>
          <a:xfrm>
            <a:off x="11228832" y="6309360"/>
            <a:ext cx="274200" cy="924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SzPts val="600"/>
              <a:buFont typeface="Arial"/>
              <a:buNone/>
            </a:pPr>
            <a:fld id="{00000000-1234-1234-1234-123412341234}" type="slidenum">
              <a:rPr lang="en-US"/>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gd80284ce1e_10_19"/>
          <p:cNvSpPr txBox="1"/>
          <p:nvPr>
            <p:ph idx="12" type="sldNum"/>
          </p:nvPr>
        </p:nvSpPr>
        <p:spPr>
          <a:xfrm>
            <a:off x="11228832" y="6309360"/>
            <a:ext cx="274200" cy="924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SzPts val="600"/>
              <a:buFont typeface="Arial"/>
              <a:buNone/>
            </a:pPr>
            <a:fld id="{00000000-1234-1234-1234-123412341234}" type="slidenum">
              <a:rPr lang="en-US"/>
              <a:t>‹#›</a:t>
            </a:fld>
            <a:endParaRPr/>
          </a:p>
        </p:txBody>
      </p:sp>
      <p:sp>
        <p:nvSpPr>
          <p:cNvPr id="165" name="Google Shape;165;gd80284ce1e_10_19"/>
          <p:cNvSpPr txBox="1"/>
          <p:nvPr/>
        </p:nvSpPr>
        <p:spPr>
          <a:xfrm>
            <a:off x="1297800" y="471250"/>
            <a:ext cx="6436500" cy="69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3300">
                <a:latin typeface="Poppins"/>
                <a:ea typeface="Poppins"/>
                <a:cs typeface="Poppins"/>
                <a:sym typeface="Poppins"/>
              </a:rPr>
              <a:t>Roles and Responsibilities</a:t>
            </a:r>
            <a:endParaRPr b="1" sz="3300">
              <a:latin typeface="Poppins"/>
              <a:ea typeface="Poppins"/>
              <a:cs typeface="Poppins"/>
              <a:sym typeface="Poppins"/>
            </a:endParaRPr>
          </a:p>
        </p:txBody>
      </p:sp>
      <p:sp>
        <p:nvSpPr>
          <p:cNvPr id="166" name="Google Shape;166;gd80284ce1e_10_19"/>
          <p:cNvSpPr txBox="1"/>
          <p:nvPr/>
        </p:nvSpPr>
        <p:spPr>
          <a:xfrm>
            <a:off x="976350" y="2691100"/>
            <a:ext cx="10045200" cy="2955300"/>
          </a:xfrm>
          <a:prstGeom prst="rect">
            <a:avLst/>
          </a:prstGeom>
          <a:noFill/>
          <a:ln>
            <a:noFill/>
          </a:ln>
        </p:spPr>
        <p:txBody>
          <a:bodyPr anchorCtr="0" anchor="t" bIns="91425" lIns="91425" spcFirstLastPara="1" rIns="91425" wrap="square" tIns="91425">
            <a:spAutoFit/>
          </a:bodyPr>
          <a:lstStyle/>
          <a:p>
            <a:pPr indent="-419100" lvl="0" marL="457200" rtl="0" algn="l">
              <a:spcBef>
                <a:spcPts val="0"/>
              </a:spcBef>
              <a:spcAft>
                <a:spcPts val="0"/>
              </a:spcAft>
              <a:buSzPts val="3000"/>
              <a:buFont typeface="Poppins"/>
              <a:buChar char="●"/>
            </a:pPr>
            <a:r>
              <a:rPr lang="en-US" sz="3000">
                <a:latin typeface="Poppins"/>
                <a:ea typeface="Poppins"/>
                <a:cs typeface="Poppins"/>
                <a:sym typeface="Poppins"/>
              </a:rPr>
              <a:t>Rohan - </a:t>
            </a:r>
            <a:r>
              <a:rPr lang="en-US" sz="2500">
                <a:latin typeface="Poppins"/>
                <a:ea typeface="Poppins"/>
                <a:cs typeface="Poppins"/>
                <a:sym typeface="Poppins"/>
              </a:rPr>
              <a:t>Student Operation flows with UMLs and APIs.</a:t>
            </a:r>
            <a:endParaRPr sz="3000">
              <a:latin typeface="Poppins"/>
              <a:ea typeface="Poppins"/>
              <a:cs typeface="Poppins"/>
              <a:sym typeface="Poppins"/>
            </a:endParaRPr>
          </a:p>
          <a:p>
            <a:pPr indent="-419100" lvl="0" marL="457200" rtl="0" algn="l">
              <a:spcBef>
                <a:spcPts val="0"/>
              </a:spcBef>
              <a:spcAft>
                <a:spcPts val="0"/>
              </a:spcAft>
              <a:buSzPts val="3000"/>
              <a:buFont typeface="Poppins"/>
              <a:buChar char="●"/>
            </a:pPr>
            <a:r>
              <a:rPr lang="en-US" sz="3000">
                <a:latin typeface="Poppins"/>
                <a:ea typeface="Poppins"/>
                <a:cs typeface="Poppins"/>
                <a:sym typeface="Poppins"/>
              </a:rPr>
              <a:t>Subhanjan - Admin Operations and API</a:t>
            </a:r>
            <a:endParaRPr sz="3000">
              <a:latin typeface="Poppins"/>
              <a:ea typeface="Poppins"/>
              <a:cs typeface="Poppins"/>
              <a:sym typeface="Poppins"/>
            </a:endParaRPr>
          </a:p>
          <a:p>
            <a:pPr indent="-419100" lvl="0" marL="457200" rtl="0" algn="l">
              <a:spcBef>
                <a:spcPts val="0"/>
              </a:spcBef>
              <a:spcAft>
                <a:spcPts val="0"/>
              </a:spcAft>
              <a:buSzPts val="3000"/>
              <a:buFont typeface="Poppins"/>
              <a:buChar char="●"/>
            </a:pPr>
            <a:r>
              <a:rPr lang="en-US" sz="3000">
                <a:latin typeface="Poppins"/>
                <a:ea typeface="Poppins"/>
                <a:cs typeface="Poppins"/>
                <a:sym typeface="Poppins"/>
              </a:rPr>
              <a:t>Sayantan -</a:t>
            </a:r>
            <a:r>
              <a:rPr lang="en-US" sz="2500">
                <a:latin typeface="Poppins"/>
                <a:ea typeface="Poppins"/>
                <a:cs typeface="Poppins"/>
                <a:sym typeface="Poppins"/>
              </a:rPr>
              <a:t>Professor UML, Payment Operations</a:t>
            </a:r>
            <a:endParaRPr sz="2400">
              <a:latin typeface="Poppins"/>
              <a:ea typeface="Poppins"/>
              <a:cs typeface="Poppins"/>
              <a:sym typeface="Poppins"/>
            </a:endParaRPr>
          </a:p>
          <a:p>
            <a:pPr indent="-419100" lvl="0" marL="457200" rtl="0" algn="l">
              <a:spcBef>
                <a:spcPts val="0"/>
              </a:spcBef>
              <a:spcAft>
                <a:spcPts val="0"/>
              </a:spcAft>
              <a:buSzPts val="3000"/>
              <a:buFont typeface="Poppins"/>
              <a:buChar char="●"/>
            </a:pPr>
            <a:r>
              <a:rPr lang="en-US" sz="3000">
                <a:latin typeface="Poppins"/>
                <a:ea typeface="Poppins"/>
                <a:cs typeface="Poppins"/>
                <a:sym typeface="Poppins"/>
              </a:rPr>
              <a:t>Shubham - </a:t>
            </a:r>
            <a:r>
              <a:rPr lang="en-US" sz="2500">
                <a:latin typeface="Poppins"/>
                <a:ea typeface="Poppins"/>
                <a:cs typeface="Poppins"/>
                <a:sym typeface="Poppins"/>
              </a:rPr>
              <a:t>Professor UML, User and notification system</a:t>
            </a:r>
            <a:endParaRPr sz="2500">
              <a:latin typeface="Poppins"/>
              <a:ea typeface="Poppins"/>
              <a:cs typeface="Poppins"/>
              <a:sym typeface="Poppins"/>
            </a:endParaRPr>
          </a:p>
          <a:p>
            <a:pPr indent="-419100" lvl="0" marL="457200" rtl="0" algn="l">
              <a:spcBef>
                <a:spcPts val="0"/>
              </a:spcBef>
              <a:spcAft>
                <a:spcPts val="0"/>
              </a:spcAft>
              <a:buSzPts val="3000"/>
              <a:buFont typeface="Poppins"/>
              <a:buChar char="●"/>
            </a:pPr>
            <a:r>
              <a:rPr lang="en-US" sz="3000">
                <a:latin typeface="Poppins"/>
                <a:ea typeface="Poppins"/>
                <a:cs typeface="Poppins"/>
                <a:sym typeface="Poppins"/>
              </a:rPr>
              <a:t>Shubh Shah -</a:t>
            </a:r>
            <a:r>
              <a:rPr lang="en-US" sz="2500">
                <a:solidFill>
                  <a:schemeClr val="dk1"/>
                </a:solidFill>
                <a:latin typeface="Poppins"/>
                <a:ea typeface="Poppins"/>
                <a:cs typeface="Poppins"/>
                <a:sym typeface="Poppins"/>
              </a:rPr>
              <a:t> Registration</a:t>
            </a:r>
            <a:r>
              <a:rPr lang="en-US" sz="2500">
                <a:solidFill>
                  <a:schemeClr val="dk1"/>
                </a:solidFill>
                <a:latin typeface="Poppins"/>
                <a:ea typeface="Poppins"/>
                <a:cs typeface="Poppins"/>
                <a:sym typeface="Poppins"/>
              </a:rPr>
              <a:t> flows with UMLs and APIs.</a:t>
            </a:r>
            <a:endParaRPr sz="3000">
              <a:latin typeface="Poppins"/>
              <a:ea typeface="Poppins"/>
              <a:cs typeface="Poppins"/>
              <a:sym typeface="Poppins"/>
            </a:endParaRPr>
          </a:p>
          <a:p>
            <a:pPr indent="-419100" lvl="0" marL="457200" rtl="0" algn="l">
              <a:spcBef>
                <a:spcPts val="0"/>
              </a:spcBef>
              <a:spcAft>
                <a:spcPts val="0"/>
              </a:spcAft>
              <a:buSzPts val="3000"/>
              <a:buFont typeface="Poppins"/>
              <a:buChar char="●"/>
            </a:pPr>
            <a:r>
              <a:rPr lang="en-US" sz="3000">
                <a:latin typeface="Poppins"/>
                <a:ea typeface="Poppins"/>
                <a:cs typeface="Poppins"/>
                <a:sym typeface="Poppins"/>
              </a:rPr>
              <a:t>Yash - Admin UML , Admin and Student APIs</a:t>
            </a:r>
            <a:endParaRPr sz="3000">
              <a:latin typeface="Poppins"/>
              <a:ea typeface="Poppins"/>
              <a:cs typeface="Poppins"/>
              <a:sym typeface="Poppins"/>
            </a:endParaRPr>
          </a:p>
        </p:txBody>
      </p:sp>
      <p:sp>
        <p:nvSpPr>
          <p:cNvPr id="167" name="Google Shape;167;gd80284ce1e_10_19"/>
          <p:cNvSpPr txBox="1"/>
          <p:nvPr/>
        </p:nvSpPr>
        <p:spPr>
          <a:xfrm>
            <a:off x="976350" y="1500575"/>
            <a:ext cx="9782100" cy="877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500">
                <a:latin typeface="Poppins"/>
                <a:ea typeface="Poppins"/>
                <a:cs typeface="Poppins"/>
                <a:sym typeface="Poppins"/>
              </a:rPr>
              <a:t>Ps :- All the work was done and bugs were fixed together by the whole team and not once did any member refused to help anyone else. The responsibility are  just given to get updates regarding some sub-system.</a:t>
            </a:r>
            <a:endParaRPr sz="1500">
              <a:latin typeface="Poppins"/>
              <a:ea typeface="Poppins"/>
              <a:cs typeface="Poppins"/>
              <a:sym typeface="Poppin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5"/>
          <p:cNvSpPr txBox="1"/>
          <p:nvPr>
            <p:ph type="ctrTitle"/>
          </p:nvPr>
        </p:nvSpPr>
        <p:spPr>
          <a:xfrm>
            <a:off x="1346611" y="2759428"/>
            <a:ext cx="7954144" cy="1339145"/>
          </a:xfrm>
          <a:prstGeom prst="rect">
            <a:avLst/>
          </a:prstGeom>
          <a:noFill/>
          <a:ln>
            <a:noFill/>
          </a:ln>
        </p:spPr>
        <p:txBody>
          <a:bodyPr anchorCtr="0" anchor="ctr" bIns="0" lIns="0" spcFirstLastPara="1" rIns="0" wrap="square" tIns="0">
            <a:noAutofit/>
          </a:bodyPr>
          <a:lstStyle/>
          <a:p>
            <a:pPr indent="0" lvl="0" marL="0" rtl="0" algn="ctr">
              <a:lnSpc>
                <a:spcPct val="110000"/>
              </a:lnSpc>
              <a:spcBef>
                <a:spcPts val="0"/>
              </a:spcBef>
              <a:spcAft>
                <a:spcPts val="0"/>
              </a:spcAft>
              <a:buClr>
                <a:schemeClr val="lt1"/>
              </a:buClr>
              <a:buSzPts val="2800"/>
              <a:buFont typeface="Poppins Medium"/>
              <a:buNone/>
            </a:pPr>
            <a:r>
              <a:rPr lang="en-US" sz="2800"/>
              <a:t>  Our next starts</a:t>
            </a:r>
            <a:endParaRPr b="1" sz="2800"/>
          </a:p>
        </p:txBody>
      </p:sp>
      <p:sp>
        <p:nvSpPr>
          <p:cNvPr id="174" name="Google Shape;174;p5"/>
          <p:cNvSpPr txBox="1"/>
          <p:nvPr>
            <p:ph idx="12" type="sldNum"/>
          </p:nvPr>
        </p:nvSpPr>
        <p:spPr>
          <a:xfrm>
            <a:off x="11228832" y="6309360"/>
            <a:ext cx="274320" cy="92333"/>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600"/>
              <a:buNone/>
            </a:pPr>
            <a:fld id="{00000000-1234-1234-1234-123412341234}" type="slidenum">
              <a:rPr lang="en-US"/>
              <a:t>‹#›</a:t>
            </a:fld>
            <a:endParaRPr/>
          </a:p>
        </p:txBody>
      </p:sp>
      <p:sp>
        <p:nvSpPr>
          <p:cNvPr id="175" name="Google Shape;175;p5"/>
          <p:cNvSpPr txBox="1"/>
          <p:nvPr/>
        </p:nvSpPr>
        <p:spPr>
          <a:xfrm>
            <a:off x="6701244" y="3193516"/>
            <a:ext cx="1828800"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chemeClr val="lt1"/>
                </a:solidFill>
                <a:latin typeface="Poppins Medium"/>
                <a:ea typeface="Poppins Medium"/>
                <a:cs typeface="Poppins Medium"/>
                <a:sym typeface="Poppins Medium"/>
              </a:rPr>
              <a:t>NOW</a:t>
            </a:r>
            <a:endParaRPr b="1" i="0" sz="2800" u="none" cap="none" strike="noStrike">
              <a:solidFill>
                <a:schemeClr val="lt1"/>
              </a:solidFill>
              <a:latin typeface="Poppins Medium"/>
              <a:ea typeface="Poppins Medium"/>
              <a:cs typeface="Poppins Medium"/>
              <a:sym typeface="Poppins Medium"/>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3"/>
                                        </p:tgtEl>
                                        <p:attrNameLst>
                                          <p:attrName>style.visibility</p:attrName>
                                        </p:attrNameLst>
                                      </p:cBhvr>
                                      <p:to>
                                        <p:strVal val="visible"/>
                                      </p:to>
                                    </p:set>
                                    <p:animEffect filter="fade" transition="in">
                                      <p:cBhvr>
                                        <p:cTn dur="500"/>
                                        <p:tgtEl>
                                          <p:spTgt spid="17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5">
                                            <p:txEl>
                                              <p:pRg end="0" st="0"/>
                                            </p:txEl>
                                          </p:spTgt>
                                        </p:tgtEl>
                                        <p:attrNameLst>
                                          <p:attrName>style.visibility</p:attrName>
                                        </p:attrNameLst>
                                      </p:cBhvr>
                                      <p:to>
                                        <p:strVal val="visible"/>
                                      </p:to>
                                    </p:set>
                                    <p:animEffect filter="fade" transition="in">
                                      <p:cBhvr>
                                        <p:cTn dur="500"/>
                                        <p:tgtEl>
                                          <p:spTgt spid="175">
                                            <p:txEl>
                                              <p:pRg end="0" st="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13"/>
          <p:cNvSpPr txBox="1"/>
          <p:nvPr>
            <p:ph type="ctrTitle"/>
          </p:nvPr>
        </p:nvSpPr>
        <p:spPr>
          <a:xfrm>
            <a:off x="1129553" y="2732757"/>
            <a:ext cx="3863361" cy="581833"/>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accent1"/>
              </a:buClr>
              <a:buSzPts val="4400"/>
              <a:buFont typeface="Poppins Medium"/>
              <a:buNone/>
            </a:pPr>
            <a:r>
              <a:rPr lang="en-US" sz="4400">
                <a:solidFill>
                  <a:srgbClr val="00B0F0"/>
                </a:solidFill>
              </a:rPr>
              <a:t>Project Goals</a:t>
            </a:r>
            <a:endParaRPr>
              <a:solidFill>
                <a:srgbClr val="00B0F0"/>
              </a:solidFill>
            </a:endParaRPr>
          </a:p>
        </p:txBody>
      </p:sp>
      <p:sp>
        <p:nvSpPr>
          <p:cNvPr id="182" name="Google Shape;182;p13"/>
          <p:cNvSpPr txBox="1"/>
          <p:nvPr>
            <p:ph idx="12" type="sldNum"/>
          </p:nvPr>
        </p:nvSpPr>
        <p:spPr>
          <a:xfrm>
            <a:off x="11228832" y="6309360"/>
            <a:ext cx="274320" cy="92333"/>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Clr>
                <a:srgbClr val="000000"/>
              </a:buClr>
              <a:buSzPts val="600"/>
              <a:buFont typeface="Arial"/>
              <a:buNone/>
            </a:pPr>
            <a:fld id="{00000000-1234-1234-1234-123412341234}" type="slidenum">
              <a:rPr lang="en-US"/>
              <a:t>‹#›</a:t>
            </a:fld>
            <a:endParaRPr/>
          </a:p>
        </p:txBody>
      </p:sp>
      <p:pic>
        <p:nvPicPr>
          <p:cNvPr id="183" name="Google Shape;183;p13"/>
          <p:cNvPicPr preferRelativeResize="0"/>
          <p:nvPr>
            <p:ph idx="2" type="pic"/>
          </p:nvPr>
        </p:nvPicPr>
        <p:blipFill rotWithShape="1">
          <a:blip r:embed="rId3">
            <a:alphaModFix/>
          </a:blip>
          <a:srcRect b="0" l="8804" r="8804" t="0"/>
          <a:stretch/>
        </p:blipFill>
        <p:spPr>
          <a:xfrm>
            <a:off x="5864352" y="0"/>
            <a:ext cx="6324600" cy="6858000"/>
          </a:xfrm>
          <a:prstGeom prst="rect">
            <a:avLst/>
          </a:prstGeom>
          <a:solidFill>
            <a:srgbClr val="727272"/>
          </a:solid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14"/>
          <p:cNvSpPr txBox="1"/>
          <p:nvPr>
            <p:ph type="title"/>
          </p:nvPr>
        </p:nvSpPr>
        <p:spPr>
          <a:xfrm>
            <a:off x="685800" y="453048"/>
            <a:ext cx="10817352" cy="749808"/>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chemeClr val="dk1"/>
              </a:buClr>
              <a:buSzPts val="3200"/>
              <a:buFont typeface="Poppins Medium"/>
              <a:buNone/>
            </a:pPr>
            <a:r>
              <a:rPr b="1" lang="en-US" sz="3200">
                <a:solidFill>
                  <a:schemeClr val="dk1"/>
                </a:solidFill>
              </a:rPr>
              <a:t>Our Vision</a:t>
            </a:r>
            <a:endParaRPr sz="3200"/>
          </a:p>
        </p:txBody>
      </p:sp>
      <p:grpSp>
        <p:nvGrpSpPr>
          <p:cNvPr id="190" name="Google Shape;190;p14"/>
          <p:cNvGrpSpPr/>
          <p:nvPr/>
        </p:nvGrpSpPr>
        <p:grpSpPr>
          <a:xfrm>
            <a:off x="7405965" y="1451984"/>
            <a:ext cx="1738036" cy="1741863"/>
            <a:chOff x="403166" y="1435608"/>
            <a:chExt cx="2456822" cy="2596068"/>
          </a:xfrm>
        </p:grpSpPr>
        <p:sp>
          <p:nvSpPr>
            <p:cNvPr id="191" name="Google Shape;191;p14"/>
            <p:cNvSpPr/>
            <p:nvPr/>
          </p:nvSpPr>
          <p:spPr>
            <a:xfrm>
              <a:off x="403166" y="1539832"/>
              <a:ext cx="2456822" cy="2491844"/>
            </a:xfrm>
            <a:prstGeom prst="ellipse">
              <a:avLst/>
            </a:prstGeom>
            <a:noFill/>
            <a:ln cap="flat" cmpd="sng" w="381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Poppins"/>
                <a:ea typeface="Poppins"/>
                <a:cs typeface="Poppins"/>
                <a:sym typeface="Poppins"/>
              </a:endParaRPr>
            </a:p>
          </p:txBody>
        </p:sp>
        <p:pic>
          <p:nvPicPr>
            <p:cNvPr id="192" name="Google Shape;192;p14"/>
            <p:cNvPicPr preferRelativeResize="0"/>
            <p:nvPr/>
          </p:nvPicPr>
          <p:blipFill rotWithShape="1">
            <a:blip r:embed="rId3">
              <a:alphaModFix/>
            </a:blip>
            <a:srcRect b="16268" l="24436" r="26023" t="15290"/>
            <a:stretch/>
          </p:blipFill>
          <p:spPr>
            <a:xfrm>
              <a:off x="997526" y="1961803"/>
              <a:ext cx="1263535" cy="1745673"/>
            </a:xfrm>
            <a:prstGeom prst="rect">
              <a:avLst/>
            </a:prstGeom>
            <a:noFill/>
            <a:ln>
              <a:noFill/>
            </a:ln>
          </p:spPr>
        </p:pic>
        <p:sp>
          <p:nvSpPr>
            <p:cNvPr id="193" name="Google Shape;193;p14"/>
            <p:cNvSpPr/>
            <p:nvPr/>
          </p:nvSpPr>
          <p:spPr>
            <a:xfrm>
              <a:off x="573783" y="1435608"/>
              <a:ext cx="694113" cy="731520"/>
            </a:xfrm>
            <a:prstGeom prst="ellipse">
              <a:avLst/>
            </a:prstGeom>
            <a:solidFill>
              <a:srgbClr val="EE646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Poppins"/>
                <a:ea typeface="Poppins"/>
                <a:cs typeface="Poppins"/>
                <a:sym typeface="Poppins"/>
              </a:endParaRPr>
            </a:p>
          </p:txBody>
        </p:sp>
        <p:sp>
          <p:nvSpPr>
            <p:cNvPr id="194" name="Google Shape;194;p14"/>
            <p:cNvSpPr txBox="1"/>
            <p:nvPr/>
          </p:nvSpPr>
          <p:spPr>
            <a:xfrm>
              <a:off x="726842" y="1514247"/>
              <a:ext cx="379271" cy="41286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000"/>
                <a:buFont typeface="Arial"/>
                <a:buNone/>
              </a:pPr>
              <a:r>
                <a:rPr b="0" i="0" lang="en-US" sz="2000" u="none" cap="none" strike="noStrike">
                  <a:solidFill>
                    <a:schemeClr val="dk1"/>
                  </a:solidFill>
                  <a:latin typeface="Poppins"/>
                  <a:ea typeface="Poppins"/>
                  <a:cs typeface="Poppins"/>
                  <a:sym typeface="Poppins"/>
                </a:rPr>
                <a:t>1</a:t>
              </a:r>
              <a:endParaRPr b="0" i="0" sz="1400" u="none" cap="none" strike="noStrike">
                <a:solidFill>
                  <a:srgbClr val="000000"/>
                </a:solidFill>
                <a:latin typeface="Arial"/>
                <a:ea typeface="Arial"/>
                <a:cs typeface="Arial"/>
                <a:sym typeface="Arial"/>
              </a:endParaRPr>
            </a:p>
          </p:txBody>
        </p:sp>
      </p:grpSp>
      <p:sp>
        <p:nvSpPr>
          <p:cNvPr id="195" name="Google Shape;195;p14"/>
          <p:cNvSpPr txBox="1"/>
          <p:nvPr/>
        </p:nvSpPr>
        <p:spPr>
          <a:xfrm>
            <a:off x="7175656" y="3574770"/>
            <a:ext cx="2550621" cy="46166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Poppins"/>
                <a:ea typeface="Poppins"/>
                <a:cs typeface="Poppins"/>
                <a:sym typeface="Poppins"/>
              </a:rPr>
              <a:t>Quality</a:t>
            </a:r>
            <a:endParaRPr b="0" i="0" sz="1400" u="none" cap="none" strike="noStrike">
              <a:solidFill>
                <a:srgbClr val="000000"/>
              </a:solidFill>
              <a:latin typeface="Arial"/>
              <a:ea typeface="Arial"/>
              <a:cs typeface="Arial"/>
              <a:sym typeface="Arial"/>
            </a:endParaRPr>
          </a:p>
        </p:txBody>
      </p:sp>
      <p:sp>
        <p:nvSpPr>
          <p:cNvPr id="196" name="Google Shape;196;p14"/>
          <p:cNvSpPr txBox="1"/>
          <p:nvPr/>
        </p:nvSpPr>
        <p:spPr>
          <a:xfrm>
            <a:off x="9592885" y="3570972"/>
            <a:ext cx="2550621" cy="46166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Poppins"/>
                <a:ea typeface="Poppins"/>
                <a:cs typeface="Poppins"/>
                <a:sym typeface="Poppins"/>
              </a:rPr>
              <a:t>Security</a:t>
            </a:r>
            <a:endParaRPr b="0" i="0" sz="1400" u="none" cap="none" strike="noStrike">
              <a:solidFill>
                <a:srgbClr val="000000"/>
              </a:solidFill>
              <a:latin typeface="Arial"/>
              <a:ea typeface="Arial"/>
              <a:cs typeface="Arial"/>
              <a:sym typeface="Arial"/>
            </a:endParaRPr>
          </a:p>
        </p:txBody>
      </p:sp>
      <p:grpSp>
        <p:nvGrpSpPr>
          <p:cNvPr id="197" name="Google Shape;197;p14"/>
          <p:cNvGrpSpPr/>
          <p:nvPr/>
        </p:nvGrpSpPr>
        <p:grpSpPr>
          <a:xfrm>
            <a:off x="10199178" y="1419845"/>
            <a:ext cx="1690836" cy="1769853"/>
            <a:chOff x="3363489" y="1435608"/>
            <a:chExt cx="2456822" cy="2592462"/>
          </a:xfrm>
        </p:grpSpPr>
        <p:pic>
          <p:nvPicPr>
            <p:cNvPr id="198" name="Google Shape;198;p14"/>
            <p:cNvPicPr preferRelativeResize="0"/>
            <p:nvPr/>
          </p:nvPicPr>
          <p:blipFill rotWithShape="1">
            <a:blip r:embed="rId4">
              <a:alphaModFix/>
            </a:blip>
            <a:srcRect b="0" l="0" r="0" t="0"/>
            <a:stretch/>
          </p:blipFill>
          <p:spPr>
            <a:xfrm>
              <a:off x="3717834" y="1962904"/>
              <a:ext cx="1844326" cy="1844326"/>
            </a:xfrm>
            <a:prstGeom prst="rect">
              <a:avLst/>
            </a:prstGeom>
            <a:noFill/>
            <a:ln>
              <a:noFill/>
            </a:ln>
          </p:spPr>
        </p:pic>
        <p:sp>
          <p:nvSpPr>
            <p:cNvPr id="199" name="Google Shape;199;p14"/>
            <p:cNvSpPr/>
            <p:nvPr/>
          </p:nvSpPr>
          <p:spPr>
            <a:xfrm>
              <a:off x="3363489" y="1575814"/>
              <a:ext cx="2456822" cy="2452256"/>
            </a:xfrm>
            <a:prstGeom prst="ellipse">
              <a:avLst/>
            </a:prstGeom>
            <a:noFill/>
            <a:ln cap="flat" cmpd="sng" w="381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Poppins"/>
                <a:ea typeface="Poppins"/>
                <a:cs typeface="Poppins"/>
                <a:sym typeface="Poppins"/>
              </a:endParaRPr>
            </a:p>
          </p:txBody>
        </p:sp>
        <p:sp>
          <p:nvSpPr>
            <p:cNvPr id="200" name="Google Shape;200;p14"/>
            <p:cNvSpPr/>
            <p:nvPr/>
          </p:nvSpPr>
          <p:spPr>
            <a:xfrm>
              <a:off x="3560165" y="1435608"/>
              <a:ext cx="694113" cy="731520"/>
            </a:xfrm>
            <a:prstGeom prst="ellipse">
              <a:avLst/>
            </a:prstGeom>
            <a:solidFill>
              <a:srgbClr val="EE646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Poppins"/>
                <a:ea typeface="Poppins"/>
                <a:cs typeface="Poppins"/>
                <a:sym typeface="Poppins"/>
              </a:endParaRPr>
            </a:p>
          </p:txBody>
        </p:sp>
        <p:sp>
          <p:nvSpPr>
            <p:cNvPr id="201" name="Google Shape;201;p14"/>
            <p:cNvSpPr txBox="1"/>
            <p:nvPr/>
          </p:nvSpPr>
          <p:spPr>
            <a:xfrm>
              <a:off x="3676543" y="1515148"/>
              <a:ext cx="461356" cy="40011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000"/>
                <a:buFont typeface="Arial"/>
                <a:buNone/>
              </a:pPr>
              <a:r>
                <a:rPr b="0" i="0" lang="en-US" sz="2000" u="none" cap="none" strike="noStrike">
                  <a:solidFill>
                    <a:schemeClr val="dk1"/>
                  </a:solidFill>
                  <a:latin typeface="Poppins"/>
                  <a:ea typeface="Poppins"/>
                  <a:cs typeface="Poppins"/>
                  <a:sym typeface="Poppins"/>
                </a:rPr>
                <a:t>2</a:t>
              </a:r>
              <a:endParaRPr b="0" i="0" sz="1400" u="none" cap="none" strike="noStrike">
                <a:solidFill>
                  <a:srgbClr val="000000"/>
                </a:solidFill>
                <a:latin typeface="Arial"/>
                <a:ea typeface="Arial"/>
                <a:cs typeface="Arial"/>
                <a:sym typeface="Arial"/>
              </a:endParaRPr>
            </a:p>
          </p:txBody>
        </p:sp>
      </p:grpSp>
      <p:sp>
        <p:nvSpPr>
          <p:cNvPr id="202" name="Google Shape;202;p14"/>
          <p:cNvSpPr txBox="1"/>
          <p:nvPr/>
        </p:nvSpPr>
        <p:spPr>
          <a:xfrm>
            <a:off x="7175656" y="6147843"/>
            <a:ext cx="2550621" cy="46166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Poppins"/>
                <a:ea typeface="Poppins"/>
                <a:cs typeface="Poppins"/>
                <a:sym typeface="Poppins"/>
              </a:rPr>
              <a:t>Interactivity</a:t>
            </a:r>
            <a:endParaRPr b="0" i="0" sz="1400" u="none" cap="none" strike="noStrike">
              <a:solidFill>
                <a:srgbClr val="000000"/>
              </a:solidFill>
              <a:latin typeface="Arial"/>
              <a:ea typeface="Arial"/>
              <a:cs typeface="Arial"/>
              <a:sym typeface="Arial"/>
            </a:endParaRPr>
          </a:p>
        </p:txBody>
      </p:sp>
      <p:sp>
        <p:nvSpPr>
          <p:cNvPr id="203" name="Google Shape;203;p14"/>
          <p:cNvSpPr txBox="1"/>
          <p:nvPr/>
        </p:nvSpPr>
        <p:spPr>
          <a:xfrm>
            <a:off x="9575255" y="6183764"/>
            <a:ext cx="2550621" cy="46166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Poppins"/>
                <a:ea typeface="Poppins"/>
                <a:cs typeface="Poppins"/>
                <a:sym typeface="Poppins"/>
              </a:rPr>
              <a:t>Speed</a:t>
            </a:r>
            <a:endParaRPr b="0" i="0" sz="1400" u="none" cap="none" strike="noStrike">
              <a:solidFill>
                <a:srgbClr val="000000"/>
              </a:solidFill>
              <a:latin typeface="Arial"/>
              <a:ea typeface="Arial"/>
              <a:cs typeface="Arial"/>
              <a:sym typeface="Arial"/>
            </a:endParaRPr>
          </a:p>
        </p:txBody>
      </p:sp>
      <p:grpSp>
        <p:nvGrpSpPr>
          <p:cNvPr id="204" name="Google Shape;204;p14"/>
          <p:cNvGrpSpPr/>
          <p:nvPr/>
        </p:nvGrpSpPr>
        <p:grpSpPr>
          <a:xfrm>
            <a:off x="7405963" y="4187403"/>
            <a:ext cx="2072602" cy="1996361"/>
            <a:chOff x="6338184" y="1435608"/>
            <a:chExt cx="2456822" cy="2596067"/>
          </a:xfrm>
        </p:grpSpPr>
        <p:sp>
          <p:nvSpPr>
            <p:cNvPr id="205" name="Google Shape;205;p14"/>
            <p:cNvSpPr/>
            <p:nvPr/>
          </p:nvSpPr>
          <p:spPr>
            <a:xfrm>
              <a:off x="6338184" y="1579419"/>
              <a:ext cx="2456822" cy="2452256"/>
            </a:xfrm>
            <a:prstGeom prst="ellipse">
              <a:avLst/>
            </a:prstGeom>
            <a:noFill/>
            <a:ln cap="flat" cmpd="sng" w="381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Poppins"/>
                <a:ea typeface="Poppins"/>
                <a:cs typeface="Poppins"/>
                <a:sym typeface="Poppins"/>
              </a:endParaRPr>
            </a:p>
          </p:txBody>
        </p:sp>
        <p:sp>
          <p:nvSpPr>
            <p:cNvPr id="206" name="Google Shape;206;p14"/>
            <p:cNvSpPr/>
            <p:nvPr/>
          </p:nvSpPr>
          <p:spPr>
            <a:xfrm>
              <a:off x="6584024" y="1435608"/>
              <a:ext cx="694113" cy="731520"/>
            </a:xfrm>
            <a:prstGeom prst="ellipse">
              <a:avLst/>
            </a:prstGeom>
            <a:solidFill>
              <a:srgbClr val="EE646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Poppins"/>
                <a:ea typeface="Poppins"/>
                <a:cs typeface="Poppins"/>
                <a:sym typeface="Poppins"/>
              </a:endParaRPr>
            </a:p>
          </p:txBody>
        </p:sp>
        <p:sp>
          <p:nvSpPr>
            <p:cNvPr id="207" name="Google Shape;207;p14"/>
            <p:cNvSpPr txBox="1"/>
            <p:nvPr/>
          </p:nvSpPr>
          <p:spPr>
            <a:xfrm>
              <a:off x="6700402" y="1579419"/>
              <a:ext cx="461356" cy="40011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000"/>
                <a:buFont typeface="Arial"/>
                <a:buNone/>
              </a:pPr>
              <a:r>
                <a:rPr b="0" i="0" lang="en-US" sz="2000" u="none" cap="none" strike="noStrike">
                  <a:solidFill>
                    <a:schemeClr val="dk1"/>
                  </a:solidFill>
                  <a:latin typeface="Poppins"/>
                  <a:ea typeface="Poppins"/>
                  <a:cs typeface="Poppins"/>
                  <a:sym typeface="Poppins"/>
                </a:rPr>
                <a:t>3</a:t>
              </a:r>
              <a:endParaRPr b="0" i="0" sz="1400" u="none" cap="none" strike="noStrike">
                <a:solidFill>
                  <a:srgbClr val="000000"/>
                </a:solidFill>
                <a:latin typeface="Arial"/>
                <a:ea typeface="Arial"/>
                <a:cs typeface="Arial"/>
                <a:sym typeface="Arial"/>
              </a:endParaRPr>
            </a:p>
          </p:txBody>
        </p:sp>
        <p:pic>
          <p:nvPicPr>
            <p:cNvPr id="208" name="Google Shape;208;p14"/>
            <p:cNvPicPr preferRelativeResize="0"/>
            <p:nvPr/>
          </p:nvPicPr>
          <p:blipFill rotWithShape="1">
            <a:blip r:embed="rId5">
              <a:alphaModFix/>
            </a:blip>
            <a:srcRect b="0" l="0" r="0" t="0"/>
            <a:stretch/>
          </p:blipFill>
          <p:spPr>
            <a:xfrm>
              <a:off x="7020088" y="1979529"/>
              <a:ext cx="1113646" cy="1675108"/>
            </a:xfrm>
            <a:prstGeom prst="rect">
              <a:avLst/>
            </a:prstGeom>
            <a:noFill/>
            <a:ln>
              <a:noFill/>
            </a:ln>
          </p:spPr>
        </p:pic>
      </p:grpSp>
      <p:grpSp>
        <p:nvGrpSpPr>
          <p:cNvPr id="209" name="Google Shape;209;p14"/>
          <p:cNvGrpSpPr/>
          <p:nvPr/>
        </p:nvGrpSpPr>
        <p:grpSpPr>
          <a:xfrm>
            <a:off x="10234468" y="4288725"/>
            <a:ext cx="1655546" cy="1725564"/>
            <a:chOff x="9314007" y="1435608"/>
            <a:chExt cx="2456822" cy="2604379"/>
          </a:xfrm>
        </p:grpSpPr>
        <p:grpSp>
          <p:nvGrpSpPr>
            <p:cNvPr id="210" name="Google Shape;210;p14"/>
            <p:cNvGrpSpPr/>
            <p:nvPr/>
          </p:nvGrpSpPr>
          <p:grpSpPr>
            <a:xfrm>
              <a:off x="9314007" y="1435608"/>
              <a:ext cx="2456822" cy="2604379"/>
              <a:chOff x="9314007" y="1435608"/>
              <a:chExt cx="2456822" cy="2604379"/>
            </a:xfrm>
          </p:grpSpPr>
          <p:sp>
            <p:nvSpPr>
              <p:cNvPr id="211" name="Google Shape;211;p14"/>
              <p:cNvSpPr/>
              <p:nvPr/>
            </p:nvSpPr>
            <p:spPr>
              <a:xfrm>
                <a:off x="9314007" y="1587731"/>
                <a:ext cx="2456822" cy="2452256"/>
              </a:xfrm>
              <a:prstGeom prst="ellipse">
                <a:avLst/>
              </a:prstGeom>
              <a:noFill/>
              <a:ln cap="flat" cmpd="sng" w="381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Poppins"/>
                  <a:ea typeface="Poppins"/>
                  <a:cs typeface="Poppins"/>
                  <a:sym typeface="Poppins"/>
                </a:endParaRPr>
              </a:p>
            </p:txBody>
          </p:sp>
          <p:pic>
            <p:nvPicPr>
              <p:cNvPr id="212" name="Google Shape;212;p14"/>
              <p:cNvPicPr preferRelativeResize="0"/>
              <p:nvPr/>
            </p:nvPicPr>
            <p:blipFill rotWithShape="1">
              <a:blip r:embed="rId6">
                <a:alphaModFix/>
              </a:blip>
              <a:srcRect b="0" l="0" r="0" t="0"/>
              <a:stretch/>
            </p:blipFill>
            <p:spPr>
              <a:xfrm>
                <a:off x="9762979" y="1962904"/>
                <a:ext cx="1586170" cy="1586170"/>
              </a:xfrm>
              <a:prstGeom prst="rect">
                <a:avLst/>
              </a:prstGeom>
              <a:noFill/>
              <a:ln>
                <a:noFill/>
              </a:ln>
            </p:spPr>
          </p:pic>
          <p:sp>
            <p:nvSpPr>
              <p:cNvPr id="213" name="Google Shape;213;p14"/>
              <p:cNvSpPr/>
              <p:nvPr/>
            </p:nvSpPr>
            <p:spPr>
              <a:xfrm>
                <a:off x="9380505" y="1435608"/>
                <a:ext cx="694113" cy="731520"/>
              </a:xfrm>
              <a:prstGeom prst="ellipse">
                <a:avLst/>
              </a:prstGeom>
              <a:solidFill>
                <a:srgbClr val="EE646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Poppins"/>
                  <a:ea typeface="Poppins"/>
                  <a:cs typeface="Poppins"/>
                  <a:sym typeface="Poppins"/>
                </a:endParaRPr>
              </a:p>
            </p:txBody>
          </p:sp>
        </p:grpSp>
        <p:sp>
          <p:nvSpPr>
            <p:cNvPr id="214" name="Google Shape;214;p14"/>
            <p:cNvSpPr txBox="1"/>
            <p:nvPr/>
          </p:nvSpPr>
          <p:spPr>
            <a:xfrm>
              <a:off x="9496883" y="1555976"/>
              <a:ext cx="461356" cy="40011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000"/>
                <a:buFont typeface="Arial"/>
                <a:buNone/>
              </a:pPr>
              <a:r>
                <a:rPr b="0" i="0" lang="en-US" sz="2000" u="none" cap="none" strike="noStrike">
                  <a:solidFill>
                    <a:schemeClr val="dk1"/>
                  </a:solidFill>
                  <a:latin typeface="Poppins"/>
                  <a:ea typeface="Poppins"/>
                  <a:cs typeface="Poppins"/>
                  <a:sym typeface="Poppins"/>
                </a:rPr>
                <a:t>4</a:t>
              </a:r>
              <a:endParaRPr b="0" i="0" sz="1400" u="none" cap="none" strike="noStrike">
                <a:solidFill>
                  <a:srgbClr val="000000"/>
                </a:solidFill>
                <a:latin typeface="Arial"/>
                <a:ea typeface="Arial"/>
                <a:cs typeface="Arial"/>
                <a:sym typeface="Arial"/>
              </a:endParaRPr>
            </a:p>
          </p:txBody>
        </p:sp>
      </p:grpSp>
      <p:sp>
        <p:nvSpPr>
          <p:cNvPr id="215" name="Google Shape;215;p14"/>
          <p:cNvSpPr txBox="1"/>
          <p:nvPr/>
        </p:nvSpPr>
        <p:spPr>
          <a:xfrm>
            <a:off x="458011" y="1524258"/>
            <a:ext cx="6741600" cy="2893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600"/>
              <a:buFont typeface="Arial"/>
              <a:buNone/>
            </a:pPr>
            <a:r>
              <a:rPr b="0" i="0" lang="en-US" sz="2600" u="none" cap="none" strike="noStrike">
                <a:solidFill>
                  <a:schemeClr val="dk1"/>
                </a:solidFill>
                <a:latin typeface="Poppins"/>
                <a:ea typeface="Poppins"/>
                <a:cs typeface="Poppins"/>
                <a:sym typeface="Poppins"/>
              </a:rPr>
              <a:t>To create a </a:t>
            </a:r>
            <a:r>
              <a:rPr b="1" lang="en-US" sz="2600">
                <a:solidFill>
                  <a:schemeClr val="dk1"/>
                </a:solidFill>
                <a:latin typeface="Poppins"/>
                <a:ea typeface="Poppins"/>
                <a:cs typeface="Poppins"/>
                <a:sym typeface="Poppins"/>
              </a:rPr>
              <a:t>Course</a:t>
            </a:r>
            <a:r>
              <a:rPr b="1" i="0" lang="en-US" sz="2600" u="none" cap="none" strike="noStrike">
                <a:solidFill>
                  <a:schemeClr val="dk1"/>
                </a:solidFill>
                <a:latin typeface="Poppins"/>
                <a:ea typeface="Poppins"/>
                <a:cs typeface="Poppins"/>
                <a:sym typeface="Poppins"/>
              </a:rPr>
              <a:t> </a:t>
            </a:r>
            <a:r>
              <a:rPr b="1" lang="en-US" sz="2600">
                <a:solidFill>
                  <a:schemeClr val="dk1"/>
                </a:solidFill>
                <a:latin typeface="Poppins"/>
                <a:ea typeface="Poppins"/>
                <a:cs typeface="Poppins"/>
                <a:sym typeface="Poppins"/>
              </a:rPr>
              <a:t>Registration</a:t>
            </a:r>
            <a:r>
              <a:rPr b="1" i="0" lang="en-US" sz="2600" u="none" cap="none" strike="noStrike">
                <a:solidFill>
                  <a:schemeClr val="dk1"/>
                </a:solidFill>
                <a:latin typeface="Poppins"/>
                <a:ea typeface="Poppins"/>
                <a:cs typeface="Poppins"/>
                <a:sym typeface="Poppins"/>
              </a:rPr>
              <a:t> System </a:t>
            </a:r>
            <a:r>
              <a:rPr b="0" i="0" lang="en-US" sz="2600" u="none" cap="none" strike="noStrike">
                <a:solidFill>
                  <a:schemeClr val="dk1"/>
                </a:solidFill>
                <a:latin typeface="Poppins"/>
                <a:ea typeface="Poppins"/>
                <a:cs typeface="Poppins"/>
                <a:sym typeface="Poppins"/>
              </a:rPr>
              <a:t>using </a:t>
            </a:r>
            <a:r>
              <a:rPr lang="en-US" sz="2600">
                <a:solidFill>
                  <a:schemeClr val="dk1"/>
                </a:solidFill>
                <a:latin typeface="Poppins"/>
                <a:ea typeface="Poppins"/>
                <a:cs typeface="Poppins"/>
                <a:sym typeface="Poppins"/>
              </a:rPr>
              <a:t>backend </a:t>
            </a:r>
            <a:r>
              <a:rPr b="0" i="0" lang="en-US" sz="2600" u="none" cap="none" strike="noStrike">
                <a:solidFill>
                  <a:schemeClr val="dk1"/>
                </a:solidFill>
                <a:latin typeface="Poppins"/>
                <a:ea typeface="Poppins"/>
                <a:cs typeface="Poppins"/>
                <a:sym typeface="Poppins"/>
              </a:rPr>
              <a:t>development tools and technologies, where </a:t>
            </a:r>
            <a:r>
              <a:rPr lang="en-US" sz="2600">
                <a:solidFill>
                  <a:schemeClr val="dk1"/>
                </a:solidFill>
                <a:latin typeface="Poppins"/>
                <a:ea typeface="Poppins"/>
                <a:cs typeface="Poppins"/>
                <a:sym typeface="Poppins"/>
              </a:rPr>
              <a:t>professors</a:t>
            </a:r>
            <a:r>
              <a:rPr b="0" i="0" lang="en-US" sz="2600" u="none" cap="none" strike="noStrike">
                <a:solidFill>
                  <a:schemeClr val="dk1"/>
                </a:solidFill>
                <a:latin typeface="Poppins"/>
                <a:ea typeface="Poppins"/>
                <a:cs typeface="Poppins"/>
                <a:sym typeface="Poppins"/>
              </a:rPr>
              <a:t> a</a:t>
            </a:r>
            <a:r>
              <a:rPr lang="en-US" sz="2600">
                <a:solidFill>
                  <a:schemeClr val="dk1"/>
                </a:solidFill>
                <a:latin typeface="Poppins"/>
                <a:ea typeface="Poppins"/>
                <a:cs typeface="Poppins"/>
                <a:sym typeface="Poppins"/>
              </a:rPr>
              <a:t>nd</a:t>
            </a:r>
            <a:r>
              <a:rPr b="0" i="0" lang="en-US" sz="2600" u="none" cap="none" strike="noStrike">
                <a:solidFill>
                  <a:schemeClr val="dk1"/>
                </a:solidFill>
                <a:latin typeface="Poppins"/>
                <a:ea typeface="Poppins"/>
                <a:cs typeface="Poppins"/>
                <a:sym typeface="Poppins"/>
              </a:rPr>
              <a:t> </a:t>
            </a:r>
            <a:r>
              <a:rPr lang="en-US" sz="2600">
                <a:solidFill>
                  <a:schemeClr val="dk1"/>
                </a:solidFill>
                <a:latin typeface="Poppins"/>
                <a:ea typeface="Poppins"/>
                <a:cs typeface="Poppins"/>
                <a:sym typeface="Poppins"/>
              </a:rPr>
              <a:t>students can perform various registration related activities: like add/drop courses, grade students, view grades</a:t>
            </a:r>
            <a:endParaRPr b="0" i="0" sz="2600" u="none" cap="none" strike="noStrike">
              <a:solidFill>
                <a:schemeClr val="dk1"/>
              </a:solidFill>
              <a:latin typeface="Poppins"/>
              <a:ea typeface="Poppins"/>
              <a:cs typeface="Poppins"/>
              <a:sym typeface="Poppin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gd80284ce1e_10_1"/>
          <p:cNvSpPr txBox="1"/>
          <p:nvPr>
            <p:ph idx="12" type="sldNum"/>
          </p:nvPr>
        </p:nvSpPr>
        <p:spPr>
          <a:xfrm>
            <a:off x="11228832" y="6309360"/>
            <a:ext cx="274200" cy="924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SzPts val="600"/>
              <a:buFont typeface="Arial"/>
              <a:buNone/>
            </a:pPr>
            <a:fld id="{00000000-1234-1234-1234-123412341234}" type="slidenum">
              <a:rPr lang="en-US"/>
              <a:t>‹#›</a:t>
            </a:fld>
            <a:endParaRPr/>
          </a:p>
        </p:txBody>
      </p:sp>
      <p:pic>
        <p:nvPicPr>
          <p:cNvPr id="222" name="Google Shape;222;gd80284ce1e_10_1"/>
          <p:cNvPicPr preferRelativeResize="0"/>
          <p:nvPr/>
        </p:nvPicPr>
        <p:blipFill>
          <a:blip r:embed="rId3">
            <a:alphaModFix/>
          </a:blip>
          <a:stretch>
            <a:fillRect/>
          </a:stretch>
        </p:blipFill>
        <p:spPr>
          <a:xfrm>
            <a:off x="1388950" y="549250"/>
            <a:ext cx="9164751" cy="1828800"/>
          </a:xfrm>
          <a:prstGeom prst="rect">
            <a:avLst/>
          </a:prstGeom>
          <a:noFill/>
          <a:ln>
            <a:noFill/>
          </a:ln>
        </p:spPr>
      </p:pic>
      <p:sp>
        <p:nvSpPr>
          <p:cNvPr id="223" name="Google Shape;223;gd80284ce1e_10_1"/>
          <p:cNvSpPr txBox="1"/>
          <p:nvPr/>
        </p:nvSpPr>
        <p:spPr>
          <a:xfrm>
            <a:off x="1426175" y="3013550"/>
            <a:ext cx="2182800" cy="2394900"/>
          </a:xfrm>
          <a:prstGeom prst="rect">
            <a:avLst/>
          </a:prstGeom>
          <a:noFill/>
          <a:ln>
            <a:noFill/>
          </a:ln>
        </p:spPr>
        <p:txBody>
          <a:bodyPr anchorCtr="0" anchor="t" bIns="91425" lIns="91425" spcFirstLastPara="1" rIns="91425" wrap="square" tIns="91425">
            <a:spAutoFit/>
          </a:bodyPr>
          <a:lstStyle/>
          <a:p>
            <a:pPr indent="-311150" lvl="0" marL="457200" rtl="0" algn="l">
              <a:lnSpc>
                <a:spcPct val="115000"/>
              </a:lnSpc>
              <a:spcBef>
                <a:spcPts val="1200"/>
              </a:spcBef>
              <a:spcAft>
                <a:spcPts val="0"/>
              </a:spcAft>
              <a:buClr>
                <a:schemeClr val="dk1"/>
              </a:buClr>
              <a:buSzPts val="1300"/>
              <a:buFont typeface="Trebuchet MS"/>
              <a:buChar char="●"/>
            </a:pPr>
            <a:r>
              <a:rPr lang="en-US" sz="1300">
                <a:solidFill>
                  <a:schemeClr val="dk1"/>
                </a:solidFill>
                <a:latin typeface="Trebuchet MS"/>
                <a:ea typeface="Trebuchet MS"/>
                <a:cs typeface="Trebuchet MS"/>
                <a:sym typeface="Trebuchet MS"/>
              </a:rPr>
              <a:t>Register Courses</a:t>
            </a:r>
            <a:endParaRPr sz="1300">
              <a:solidFill>
                <a:schemeClr val="dk1"/>
              </a:solidFill>
              <a:latin typeface="Trebuchet MS"/>
              <a:ea typeface="Trebuchet MS"/>
              <a:cs typeface="Trebuchet MS"/>
              <a:sym typeface="Trebuchet MS"/>
            </a:endParaRPr>
          </a:p>
          <a:p>
            <a:pPr indent="-311150" lvl="0" marL="457200" rtl="0" algn="l">
              <a:lnSpc>
                <a:spcPct val="115000"/>
              </a:lnSpc>
              <a:spcBef>
                <a:spcPts val="0"/>
              </a:spcBef>
              <a:spcAft>
                <a:spcPts val="0"/>
              </a:spcAft>
              <a:buClr>
                <a:schemeClr val="dk1"/>
              </a:buClr>
              <a:buSzPts val="1300"/>
              <a:buFont typeface="Trebuchet MS"/>
              <a:buChar char="●"/>
            </a:pPr>
            <a:r>
              <a:rPr lang="en-US" sz="1300">
                <a:solidFill>
                  <a:schemeClr val="dk1"/>
                </a:solidFill>
                <a:latin typeface="Trebuchet MS"/>
                <a:ea typeface="Trebuchet MS"/>
                <a:cs typeface="Trebuchet MS"/>
                <a:sym typeface="Trebuchet MS"/>
              </a:rPr>
              <a:t>Add/Drop Course</a:t>
            </a:r>
            <a:endParaRPr sz="1300">
              <a:solidFill>
                <a:schemeClr val="dk1"/>
              </a:solidFill>
              <a:latin typeface="Trebuchet MS"/>
              <a:ea typeface="Trebuchet MS"/>
              <a:cs typeface="Trebuchet MS"/>
              <a:sym typeface="Trebuchet MS"/>
            </a:endParaRPr>
          </a:p>
          <a:p>
            <a:pPr indent="-311150" lvl="0" marL="457200" rtl="0" algn="l">
              <a:lnSpc>
                <a:spcPct val="115000"/>
              </a:lnSpc>
              <a:spcBef>
                <a:spcPts val="0"/>
              </a:spcBef>
              <a:spcAft>
                <a:spcPts val="0"/>
              </a:spcAft>
              <a:buClr>
                <a:schemeClr val="dk1"/>
              </a:buClr>
              <a:buSzPts val="1300"/>
              <a:buFont typeface="Trebuchet MS"/>
              <a:buChar char="●"/>
            </a:pPr>
            <a:r>
              <a:rPr lang="en-US" sz="1300">
                <a:solidFill>
                  <a:schemeClr val="dk1"/>
                </a:solidFill>
                <a:latin typeface="Trebuchet MS"/>
                <a:ea typeface="Trebuchet MS"/>
                <a:cs typeface="Trebuchet MS"/>
                <a:sym typeface="Trebuchet MS"/>
              </a:rPr>
              <a:t>Register themselves</a:t>
            </a:r>
            <a:endParaRPr sz="1300">
              <a:solidFill>
                <a:schemeClr val="dk1"/>
              </a:solidFill>
              <a:latin typeface="Trebuchet MS"/>
              <a:ea typeface="Trebuchet MS"/>
              <a:cs typeface="Trebuchet MS"/>
              <a:sym typeface="Trebuchet MS"/>
            </a:endParaRPr>
          </a:p>
          <a:p>
            <a:pPr indent="-311150" lvl="0" marL="457200" rtl="0" algn="l">
              <a:lnSpc>
                <a:spcPct val="115000"/>
              </a:lnSpc>
              <a:spcBef>
                <a:spcPts val="0"/>
              </a:spcBef>
              <a:spcAft>
                <a:spcPts val="0"/>
              </a:spcAft>
              <a:buClr>
                <a:schemeClr val="dk1"/>
              </a:buClr>
              <a:buSzPts val="1300"/>
              <a:buFont typeface="Trebuchet MS"/>
              <a:buChar char="●"/>
            </a:pPr>
            <a:r>
              <a:rPr lang="en-US" sz="1300">
                <a:solidFill>
                  <a:schemeClr val="dk1"/>
                </a:solidFill>
                <a:latin typeface="Trebuchet MS"/>
                <a:ea typeface="Trebuchet MS"/>
                <a:cs typeface="Trebuchet MS"/>
                <a:sym typeface="Trebuchet MS"/>
              </a:rPr>
              <a:t>View Registered Courses</a:t>
            </a:r>
            <a:endParaRPr sz="1300">
              <a:solidFill>
                <a:schemeClr val="dk1"/>
              </a:solidFill>
              <a:latin typeface="Trebuchet MS"/>
              <a:ea typeface="Trebuchet MS"/>
              <a:cs typeface="Trebuchet MS"/>
              <a:sym typeface="Trebuchet MS"/>
            </a:endParaRPr>
          </a:p>
          <a:p>
            <a:pPr indent="-311150" lvl="0" marL="457200" rtl="0" algn="l">
              <a:lnSpc>
                <a:spcPct val="115000"/>
              </a:lnSpc>
              <a:spcBef>
                <a:spcPts val="0"/>
              </a:spcBef>
              <a:spcAft>
                <a:spcPts val="0"/>
              </a:spcAft>
              <a:buClr>
                <a:schemeClr val="dk1"/>
              </a:buClr>
              <a:buSzPts val="1300"/>
              <a:buFont typeface="Trebuchet MS"/>
              <a:buChar char="●"/>
            </a:pPr>
            <a:r>
              <a:rPr lang="en-US" sz="1300">
                <a:solidFill>
                  <a:schemeClr val="dk1"/>
                </a:solidFill>
                <a:latin typeface="Trebuchet MS"/>
                <a:ea typeface="Trebuchet MS"/>
                <a:cs typeface="Trebuchet MS"/>
                <a:sym typeface="Trebuchet MS"/>
              </a:rPr>
              <a:t>Pay Fee</a:t>
            </a:r>
            <a:endParaRPr sz="1300">
              <a:solidFill>
                <a:schemeClr val="dk1"/>
              </a:solidFill>
              <a:latin typeface="Trebuchet MS"/>
              <a:ea typeface="Trebuchet MS"/>
              <a:cs typeface="Trebuchet MS"/>
              <a:sym typeface="Trebuchet MS"/>
            </a:endParaRPr>
          </a:p>
          <a:p>
            <a:pPr indent="-311150" lvl="0" marL="457200" rtl="0" algn="l">
              <a:lnSpc>
                <a:spcPct val="115000"/>
              </a:lnSpc>
              <a:spcBef>
                <a:spcPts val="0"/>
              </a:spcBef>
              <a:spcAft>
                <a:spcPts val="0"/>
              </a:spcAft>
              <a:buClr>
                <a:schemeClr val="dk1"/>
              </a:buClr>
              <a:buSzPts val="1300"/>
              <a:buFont typeface="Trebuchet MS"/>
              <a:buChar char="●"/>
            </a:pPr>
            <a:r>
              <a:rPr lang="en-US" sz="1300">
                <a:solidFill>
                  <a:schemeClr val="dk1"/>
                </a:solidFill>
                <a:latin typeface="Trebuchet MS"/>
                <a:ea typeface="Trebuchet MS"/>
                <a:cs typeface="Trebuchet MS"/>
                <a:sym typeface="Trebuchet MS"/>
              </a:rPr>
              <a:t>View Course Catalog</a:t>
            </a:r>
            <a:endParaRPr sz="1300">
              <a:solidFill>
                <a:schemeClr val="dk1"/>
              </a:solidFill>
              <a:latin typeface="Trebuchet MS"/>
              <a:ea typeface="Trebuchet MS"/>
              <a:cs typeface="Trebuchet MS"/>
              <a:sym typeface="Trebuchet MS"/>
            </a:endParaRPr>
          </a:p>
          <a:p>
            <a:pPr indent="-311150" lvl="0" marL="457200" rtl="0" algn="l">
              <a:lnSpc>
                <a:spcPct val="115000"/>
              </a:lnSpc>
              <a:spcBef>
                <a:spcPts val="0"/>
              </a:spcBef>
              <a:spcAft>
                <a:spcPts val="0"/>
              </a:spcAft>
              <a:buClr>
                <a:schemeClr val="dk1"/>
              </a:buClr>
              <a:buSzPts val="1300"/>
              <a:buFont typeface="Trebuchet MS"/>
              <a:buChar char="●"/>
            </a:pPr>
            <a:r>
              <a:rPr lang="en-US" sz="1300">
                <a:solidFill>
                  <a:schemeClr val="dk1"/>
                </a:solidFill>
                <a:latin typeface="Trebuchet MS"/>
                <a:ea typeface="Trebuchet MS"/>
                <a:cs typeface="Trebuchet MS"/>
                <a:sym typeface="Trebuchet MS"/>
              </a:rPr>
              <a:t>View Report Card</a:t>
            </a:r>
            <a:endParaRPr sz="1300">
              <a:solidFill>
                <a:schemeClr val="dk1"/>
              </a:solidFill>
              <a:latin typeface="Trebuchet MS"/>
              <a:ea typeface="Trebuchet MS"/>
              <a:cs typeface="Trebuchet MS"/>
              <a:sym typeface="Trebuchet MS"/>
            </a:endParaRPr>
          </a:p>
          <a:p>
            <a:pPr indent="0" lvl="0" marL="0" rtl="0" algn="l">
              <a:spcBef>
                <a:spcPts val="1200"/>
              </a:spcBef>
              <a:spcAft>
                <a:spcPts val="0"/>
              </a:spcAft>
              <a:buNone/>
            </a:pPr>
            <a:r>
              <a:t/>
            </a:r>
            <a:endParaRPr>
              <a:latin typeface="Poppins"/>
              <a:ea typeface="Poppins"/>
              <a:cs typeface="Poppins"/>
              <a:sym typeface="Poppins"/>
            </a:endParaRPr>
          </a:p>
        </p:txBody>
      </p:sp>
      <p:sp>
        <p:nvSpPr>
          <p:cNvPr id="224" name="Google Shape;224;gd80284ce1e_10_1"/>
          <p:cNvSpPr txBox="1"/>
          <p:nvPr/>
        </p:nvSpPr>
        <p:spPr>
          <a:xfrm>
            <a:off x="4576125" y="2790325"/>
            <a:ext cx="2592000" cy="2394900"/>
          </a:xfrm>
          <a:prstGeom prst="rect">
            <a:avLst/>
          </a:prstGeom>
          <a:noFill/>
          <a:ln>
            <a:noFill/>
          </a:ln>
        </p:spPr>
        <p:txBody>
          <a:bodyPr anchorCtr="0" anchor="t" bIns="91425" lIns="91425" spcFirstLastPara="1" rIns="91425" wrap="square" tIns="91425">
            <a:spAutoFit/>
          </a:bodyPr>
          <a:lstStyle/>
          <a:p>
            <a:pPr indent="-311150" lvl="0" marL="457200" rtl="0" algn="l">
              <a:lnSpc>
                <a:spcPct val="115000"/>
              </a:lnSpc>
              <a:spcBef>
                <a:spcPts val="1200"/>
              </a:spcBef>
              <a:spcAft>
                <a:spcPts val="0"/>
              </a:spcAft>
              <a:buClr>
                <a:schemeClr val="dk1"/>
              </a:buClr>
              <a:buSzPts val="1300"/>
              <a:buFont typeface="Trebuchet MS"/>
              <a:buChar char="●"/>
            </a:pPr>
            <a:r>
              <a:rPr lang="en-US" sz="1300">
                <a:solidFill>
                  <a:schemeClr val="dk1"/>
                </a:solidFill>
                <a:latin typeface="Trebuchet MS"/>
                <a:ea typeface="Trebuchet MS"/>
                <a:cs typeface="Trebuchet MS"/>
                <a:sym typeface="Trebuchet MS"/>
              </a:rPr>
              <a:t>Add Professor</a:t>
            </a:r>
            <a:endParaRPr sz="1300">
              <a:solidFill>
                <a:schemeClr val="dk1"/>
              </a:solidFill>
              <a:latin typeface="Trebuchet MS"/>
              <a:ea typeface="Trebuchet MS"/>
              <a:cs typeface="Trebuchet MS"/>
              <a:sym typeface="Trebuchet MS"/>
            </a:endParaRPr>
          </a:p>
          <a:p>
            <a:pPr indent="-311150" lvl="0" marL="457200" rtl="0" algn="l">
              <a:lnSpc>
                <a:spcPct val="115000"/>
              </a:lnSpc>
              <a:spcBef>
                <a:spcPts val="0"/>
              </a:spcBef>
              <a:spcAft>
                <a:spcPts val="0"/>
              </a:spcAft>
              <a:buClr>
                <a:schemeClr val="dk1"/>
              </a:buClr>
              <a:buSzPts val="1300"/>
              <a:buFont typeface="Trebuchet MS"/>
              <a:buChar char="●"/>
            </a:pPr>
            <a:r>
              <a:rPr lang="en-US" sz="1300">
                <a:solidFill>
                  <a:schemeClr val="dk1"/>
                </a:solidFill>
                <a:latin typeface="Trebuchet MS"/>
                <a:ea typeface="Trebuchet MS"/>
                <a:cs typeface="Trebuchet MS"/>
                <a:sym typeface="Trebuchet MS"/>
              </a:rPr>
              <a:t>Assign Course to Professor</a:t>
            </a:r>
            <a:endParaRPr sz="1300">
              <a:solidFill>
                <a:schemeClr val="dk1"/>
              </a:solidFill>
              <a:latin typeface="Trebuchet MS"/>
              <a:ea typeface="Trebuchet MS"/>
              <a:cs typeface="Trebuchet MS"/>
              <a:sym typeface="Trebuchet MS"/>
            </a:endParaRPr>
          </a:p>
          <a:p>
            <a:pPr indent="-311150" lvl="0" marL="457200" rtl="0" algn="l">
              <a:lnSpc>
                <a:spcPct val="115000"/>
              </a:lnSpc>
              <a:spcBef>
                <a:spcPts val="0"/>
              </a:spcBef>
              <a:spcAft>
                <a:spcPts val="0"/>
              </a:spcAft>
              <a:buClr>
                <a:schemeClr val="dk1"/>
              </a:buClr>
              <a:buSzPts val="1300"/>
              <a:buFont typeface="Trebuchet MS"/>
              <a:buChar char="●"/>
            </a:pPr>
            <a:r>
              <a:rPr lang="en-US" sz="1300">
                <a:solidFill>
                  <a:schemeClr val="dk1"/>
                </a:solidFill>
                <a:latin typeface="Trebuchet MS"/>
                <a:ea typeface="Trebuchet MS"/>
                <a:cs typeface="Trebuchet MS"/>
                <a:sym typeface="Trebuchet MS"/>
              </a:rPr>
              <a:t>Approve Student Registration</a:t>
            </a:r>
            <a:endParaRPr sz="1300">
              <a:solidFill>
                <a:schemeClr val="dk1"/>
              </a:solidFill>
              <a:latin typeface="Trebuchet MS"/>
              <a:ea typeface="Trebuchet MS"/>
              <a:cs typeface="Trebuchet MS"/>
              <a:sym typeface="Trebuchet MS"/>
            </a:endParaRPr>
          </a:p>
          <a:p>
            <a:pPr indent="-311150" lvl="0" marL="457200" rtl="0" algn="l">
              <a:lnSpc>
                <a:spcPct val="115000"/>
              </a:lnSpc>
              <a:spcBef>
                <a:spcPts val="0"/>
              </a:spcBef>
              <a:spcAft>
                <a:spcPts val="0"/>
              </a:spcAft>
              <a:buClr>
                <a:schemeClr val="dk1"/>
              </a:buClr>
              <a:buSzPts val="1300"/>
              <a:buFont typeface="Trebuchet MS"/>
              <a:buChar char="●"/>
            </a:pPr>
            <a:r>
              <a:rPr lang="en-US" sz="1300">
                <a:solidFill>
                  <a:schemeClr val="dk1"/>
                </a:solidFill>
                <a:latin typeface="Trebuchet MS"/>
                <a:ea typeface="Trebuchet MS"/>
                <a:cs typeface="Trebuchet MS"/>
                <a:sym typeface="Trebuchet MS"/>
              </a:rPr>
              <a:t>Add/Delete Courses</a:t>
            </a:r>
            <a:endParaRPr sz="1300">
              <a:solidFill>
                <a:schemeClr val="dk1"/>
              </a:solidFill>
              <a:latin typeface="Trebuchet MS"/>
              <a:ea typeface="Trebuchet MS"/>
              <a:cs typeface="Trebuchet MS"/>
              <a:sym typeface="Trebuchet MS"/>
            </a:endParaRPr>
          </a:p>
          <a:p>
            <a:pPr indent="-311150" lvl="0" marL="457200" rtl="0" algn="l">
              <a:lnSpc>
                <a:spcPct val="115000"/>
              </a:lnSpc>
              <a:spcBef>
                <a:spcPts val="0"/>
              </a:spcBef>
              <a:spcAft>
                <a:spcPts val="0"/>
              </a:spcAft>
              <a:buClr>
                <a:schemeClr val="dk1"/>
              </a:buClr>
              <a:buSzPts val="1300"/>
              <a:buFont typeface="Trebuchet MS"/>
              <a:buChar char="●"/>
            </a:pPr>
            <a:r>
              <a:rPr lang="en-US" sz="1300">
                <a:solidFill>
                  <a:schemeClr val="dk1"/>
                </a:solidFill>
                <a:latin typeface="Trebuchet MS"/>
                <a:ea typeface="Trebuchet MS"/>
                <a:cs typeface="Trebuchet MS"/>
                <a:sym typeface="Trebuchet MS"/>
              </a:rPr>
              <a:t>View Pending Admissions</a:t>
            </a:r>
            <a:endParaRPr sz="1300">
              <a:solidFill>
                <a:schemeClr val="dk1"/>
              </a:solidFill>
              <a:latin typeface="Trebuchet MS"/>
              <a:ea typeface="Trebuchet MS"/>
              <a:cs typeface="Trebuchet MS"/>
              <a:sym typeface="Trebuchet MS"/>
            </a:endParaRPr>
          </a:p>
          <a:p>
            <a:pPr indent="-311150" lvl="0" marL="457200" rtl="0" algn="l">
              <a:lnSpc>
                <a:spcPct val="115000"/>
              </a:lnSpc>
              <a:spcBef>
                <a:spcPts val="0"/>
              </a:spcBef>
              <a:spcAft>
                <a:spcPts val="0"/>
              </a:spcAft>
              <a:buClr>
                <a:schemeClr val="dk1"/>
              </a:buClr>
              <a:buSzPts val="1300"/>
              <a:buFont typeface="Trebuchet MS"/>
              <a:buChar char="●"/>
            </a:pPr>
            <a:r>
              <a:rPr lang="en-US" sz="1300">
                <a:solidFill>
                  <a:schemeClr val="dk1"/>
                </a:solidFill>
                <a:latin typeface="Trebuchet MS"/>
                <a:ea typeface="Trebuchet MS"/>
                <a:cs typeface="Trebuchet MS"/>
                <a:sym typeface="Trebuchet MS"/>
              </a:rPr>
              <a:t>Update Catalog</a:t>
            </a:r>
            <a:endParaRPr sz="1300">
              <a:solidFill>
                <a:schemeClr val="dk1"/>
              </a:solidFill>
              <a:latin typeface="Trebuchet MS"/>
              <a:ea typeface="Trebuchet MS"/>
              <a:cs typeface="Trebuchet MS"/>
              <a:sym typeface="Trebuchet MS"/>
            </a:endParaRPr>
          </a:p>
          <a:p>
            <a:pPr indent="-311150" lvl="0" marL="457200" rtl="0" algn="l">
              <a:lnSpc>
                <a:spcPct val="115000"/>
              </a:lnSpc>
              <a:spcBef>
                <a:spcPts val="0"/>
              </a:spcBef>
              <a:spcAft>
                <a:spcPts val="0"/>
              </a:spcAft>
              <a:buClr>
                <a:schemeClr val="dk1"/>
              </a:buClr>
              <a:buSzPts val="1300"/>
              <a:buFont typeface="Trebuchet MS"/>
              <a:buChar char="●"/>
            </a:pPr>
            <a:r>
              <a:rPr lang="en-US" sz="1300">
                <a:solidFill>
                  <a:schemeClr val="dk1"/>
                </a:solidFill>
                <a:latin typeface="Trebuchet MS"/>
                <a:ea typeface="Trebuchet MS"/>
                <a:cs typeface="Trebuchet MS"/>
                <a:sym typeface="Trebuchet MS"/>
              </a:rPr>
              <a:t>Generate Report Card</a:t>
            </a:r>
            <a:endParaRPr sz="1300">
              <a:solidFill>
                <a:schemeClr val="dk1"/>
              </a:solidFill>
              <a:latin typeface="Trebuchet MS"/>
              <a:ea typeface="Trebuchet MS"/>
              <a:cs typeface="Trebuchet MS"/>
              <a:sym typeface="Trebuchet MS"/>
            </a:endParaRPr>
          </a:p>
          <a:p>
            <a:pPr indent="0" lvl="0" marL="0" rtl="0" algn="l">
              <a:spcBef>
                <a:spcPts val="1200"/>
              </a:spcBef>
              <a:spcAft>
                <a:spcPts val="0"/>
              </a:spcAft>
              <a:buNone/>
            </a:pPr>
            <a:r>
              <a:t/>
            </a:r>
            <a:endParaRPr>
              <a:latin typeface="Poppins"/>
              <a:ea typeface="Poppins"/>
              <a:cs typeface="Poppins"/>
              <a:sym typeface="Poppins"/>
            </a:endParaRPr>
          </a:p>
        </p:txBody>
      </p:sp>
      <p:sp>
        <p:nvSpPr>
          <p:cNvPr id="225" name="Google Shape;225;gd80284ce1e_10_1"/>
          <p:cNvSpPr txBox="1"/>
          <p:nvPr/>
        </p:nvSpPr>
        <p:spPr>
          <a:xfrm>
            <a:off x="8420575" y="2988750"/>
            <a:ext cx="2592000" cy="1704600"/>
          </a:xfrm>
          <a:prstGeom prst="rect">
            <a:avLst/>
          </a:prstGeom>
          <a:noFill/>
          <a:ln>
            <a:noFill/>
          </a:ln>
        </p:spPr>
        <p:txBody>
          <a:bodyPr anchorCtr="0" anchor="t" bIns="91425" lIns="91425" spcFirstLastPara="1" rIns="91425" wrap="square" tIns="91425">
            <a:spAutoFit/>
          </a:bodyPr>
          <a:lstStyle/>
          <a:p>
            <a:pPr indent="-311150" lvl="0" marL="457200" rtl="0" algn="l">
              <a:lnSpc>
                <a:spcPct val="115000"/>
              </a:lnSpc>
              <a:spcBef>
                <a:spcPts val="1200"/>
              </a:spcBef>
              <a:spcAft>
                <a:spcPts val="0"/>
              </a:spcAft>
              <a:buClr>
                <a:schemeClr val="dk1"/>
              </a:buClr>
              <a:buSzPts val="1300"/>
              <a:buFont typeface="Trebuchet MS"/>
              <a:buChar char="●"/>
            </a:pPr>
            <a:r>
              <a:rPr lang="en-US" sz="1300">
                <a:solidFill>
                  <a:schemeClr val="dk1"/>
                </a:solidFill>
                <a:latin typeface="Trebuchet MS"/>
                <a:ea typeface="Trebuchet MS"/>
                <a:cs typeface="Trebuchet MS"/>
                <a:sym typeface="Trebuchet MS"/>
              </a:rPr>
              <a:t>Grade Students</a:t>
            </a:r>
            <a:endParaRPr sz="1300">
              <a:solidFill>
                <a:schemeClr val="dk1"/>
              </a:solidFill>
              <a:latin typeface="Trebuchet MS"/>
              <a:ea typeface="Trebuchet MS"/>
              <a:cs typeface="Trebuchet MS"/>
              <a:sym typeface="Trebuchet MS"/>
            </a:endParaRPr>
          </a:p>
          <a:p>
            <a:pPr indent="-311150" lvl="0" marL="457200" rtl="0" algn="l">
              <a:lnSpc>
                <a:spcPct val="115000"/>
              </a:lnSpc>
              <a:spcBef>
                <a:spcPts val="0"/>
              </a:spcBef>
              <a:spcAft>
                <a:spcPts val="0"/>
              </a:spcAft>
              <a:buClr>
                <a:schemeClr val="dk1"/>
              </a:buClr>
              <a:buSzPts val="1300"/>
              <a:buFont typeface="Trebuchet MS"/>
              <a:buChar char="●"/>
            </a:pPr>
            <a:r>
              <a:rPr lang="en-US" sz="1300">
                <a:solidFill>
                  <a:schemeClr val="dk1"/>
                </a:solidFill>
                <a:latin typeface="Trebuchet MS"/>
                <a:ea typeface="Trebuchet MS"/>
                <a:cs typeface="Trebuchet MS"/>
                <a:sym typeface="Trebuchet MS"/>
              </a:rPr>
              <a:t>View Courses to Teach</a:t>
            </a:r>
            <a:endParaRPr sz="1300">
              <a:solidFill>
                <a:schemeClr val="dk1"/>
              </a:solidFill>
              <a:latin typeface="Trebuchet MS"/>
              <a:ea typeface="Trebuchet MS"/>
              <a:cs typeface="Trebuchet MS"/>
              <a:sym typeface="Trebuchet MS"/>
            </a:endParaRPr>
          </a:p>
          <a:p>
            <a:pPr indent="-311150" lvl="0" marL="457200" rtl="0" algn="l">
              <a:lnSpc>
                <a:spcPct val="115000"/>
              </a:lnSpc>
              <a:spcBef>
                <a:spcPts val="0"/>
              </a:spcBef>
              <a:spcAft>
                <a:spcPts val="0"/>
              </a:spcAft>
              <a:buClr>
                <a:schemeClr val="dk1"/>
              </a:buClr>
              <a:buSzPts val="1300"/>
              <a:buFont typeface="Trebuchet MS"/>
              <a:buChar char="●"/>
            </a:pPr>
            <a:r>
              <a:rPr lang="en-US" sz="1300">
                <a:solidFill>
                  <a:schemeClr val="dk1"/>
                </a:solidFill>
                <a:latin typeface="Trebuchet MS"/>
                <a:ea typeface="Trebuchet MS"/>
                <a:cs typeface="Trebuchet MS"/>
                <a:sym typeface="Trebuchet MS"/>
              </a:rPr>
              <a:t>View Registered Students</a:t>
            </a:r>
            <a:endParaRPr sz="1300">
              <a:solidFill>
                <a:schemeClr val="dk1"/>
              </a:solidFill>
              <a:latin typeface="Trebuchet MS"/>
              <a:ea typeface="Trebuchet MS"/>
              <a:cs typeface="Trebuchet MS"/>
              <a:sym typeface="Trebuchet MS"/>
            </a:endParaRPr>
          </a:p>
          <a:p>
            <a:pPr indent="-311150" lvl="0" marL="457200" rtl="0" algn="l">
              <a:lnSpc>
                <a:spcPct val="115000"/>
              </a:lnSpc>
              <a:spcBef>
                <a:spcPts val="0"/>
              </a:spcBef>
              <a:spcAft>
                <a:spcPts val="0"/>
              </a:spcAft>
              <a:buClr>
                <a:schemeClr val="dk1"/>
              </a:buClr>
              <a:buSzPts val="1300"/>
              <a:buFont typeface="Trebuchet MS"/>
              <a:buChar char="●"/>
            </a:pPr>
            <a:r>
              <a:rPr lang="en-US" sz="1300">
                <a:solidFill>
                  <a:schemeClr val="dk1"/>
                </a:solidFill>
                <a:latin typeface="Trebuchet MS"/>
                <a:ea typeface="Trebuchet MS"/>
                <a:cs typeface="Trebuchet MS"/>
                <a:sym typeface="Trebuchet MS"/>
              </a:rPr>
              <a:t>View Professor Details</a:t>
            </a:r>
            <a:endParaRPr sz="1300">
              <a:solidFill>
                <a:schemeClr val="dk1"/>
              </a:solidFill>
              <a:latin typeface="Trebuchet MS"/>
              <a:ea typeface="Trebuchet MS"/>
              <a:cs typeface="Trebuchet MS"/>
              <a:sym typeface="Trebuchet MS"/>
            </a:endParaRPr>
          </a:p>
          <a:p>
            <a:pPr indent="-311150" lvl="0" marL="457200" rtl="0" algn="l">
              <a:lnSpc>
                <a:spcPct val="115000"/>
              </a:lnSpc>
              <a:spcBef>
                <a:spcPts val="0"/>
              </a:spcBef>
              <a:spcAft>
                <a:spcPts val="0"/>
              </a:spcAft>
              <a:buClr>
                <a:schemeClr val="dk1"/>
              </a:buClr>
              <a:buSzPts val="1300"/>
              <a:buFont typeface="Trebuchet MS"/>
              <a:buChar char="●"/>
            </a:pPr>
            <a:r>
              <a:rPr lang="en-US" sz="1300">
                <a:solidFill>
                  <a:schemeClr val="dk1"/>
                </a:solidFill>
                <a:latin typeface="Trebuchet MS"/>
                <a:ea typeface="Trebuchet MS"/>
                <a:cs typeface="Trebuchet MS"/>
                <a:sym typeface="Trebuchet MS"/>
              </a:rPr>
              <a:t>View Professor Courses</a:t>
            </a:r>
            <a:endParaRPr sz="1300">
              <a:solidFill>
                <a:schemeClr val="dk1"/>
              </a:solidFill>
              <a:latin typeface="Trebuchet MS"/>
              <a:ea typeface="Trebuchet MS"/>
              <a:cs typeface="Trebuchet MS"/>
              <a:sym typeface="Trebuchet MS"/>
            </a:endParaRPr>
          </a:p>
          <a:p>
            <a:pPr indent="0" lvl="0" marL="0" rtl="0" algn="l">
              <a:spcBef>
                <a:spcPts val="1200"/>
              </a:spcBef>
              <a:spcAft>
                <a:spcPts val="0"/>
              </a:spcAft>
              <a:buNone/>
            </a:pPr>
            <a:r>
              <a:t/>
            </a:r>
            <a:endParaRPr>
              <a:latin typeface="Poppins"/>
              <a:ea typeface="Poppins"/>
              <a:cs typeface="Poppins"/>
              <a:sym typeface="Poppins"/>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15"/>
          <p:cNvSpPr txBox="1"/>
          <p:nvPr>
            <p:ph type="ctrTitle"/>
          </p:nvPr>
        </p:nvSpPr>
        <p:spPr>
          <a:xfrm>
            <a:off x="865777" y="2560300"/>
            <a:ext cx="3860700" cy="13620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chemeClr val="accent1"/>
              </a:buClr>
              <a:buSzPts val="4400"/>
              <a:buFont typeface="Poppins Medium"/>
              <a:buNone/>
            </a:pPr>
            <a:r>
              <a:rPr lang="en-US" sz="4400">
                <a:solidFill>
                  <a:srgbClr val="00B0F0"/>
                </a:solidFill>
              </a:rPr>
              <a:t>Engineering</a:t>
            </a:r>
            <a:br>
              <a:rPr lang="en-US" sz="4400">
                <a:solidFill>
                  <a:srgbClr val="00B0F0"/>
                </a:solidFill>
              </a:rPr>
            </a:br>
            <a:r>
              <a:rPr lang="en-US" sz="4400">
                <a:solidFill>
                  <a:srgbClr val="00B0F0"/>
                </a:solidFill>
              </a:rPr>
              <a:t>Practices</a:t>
            </a:r>
            <a:endParaRPr>
              <a:solidFill>
                <a:srgbClr val="00B0F0"/>
              </a:solidFill>
            </a:endParaRPr>
          </a:p>
        </p:txBody>
      </p:sp>
      <p:sp>
        <p:nvSpPr>
          <p:cNvPr id="232" name="Google Shape;232;p15"/>
          <p:cNvSpPr txBox="1"/>
          <p:nvPr>
            <p:ph idx="12" type="sldNum"/>
          </p:nvPr>
        </p:nvSpPr>
        <p:spPr>
          <a:xfrm>
            <a:off x="11228832" y="6309360"/>
            <a:ext cx="274320" cy="92333"/>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Clr>
                <a:srgbClr val="000000"/>
              </a:buClr>
              <a:buSzPts val="600"/>
              <a:buFont typeface="Arial"/>
              <a:buNone/>
            </a:pPr>
            <a:fld id="{00000000-1234-1234-1234-123412341234}" type="slidenum">
              <a:rPr lang="en-US"/>
              <a:t>‹#›</a:t>
            </a:fld>
            <a:endParaRPr/>
          </a:p>
        </p:txBody>
      </p:sp>
      <p:pic>
        <p:nvPicPr>
          <p:cNvPr id="233" name="Google Shape;233;p15"/>
          <p:cNvPicPr preferRelativeResize="0"/>
          <p:nvPr>
            <p:ph idx="2" type="pic"/>
          </p:nvPr>
        </p:nvPicPr>
        <p:blipFill rotWithShape="1">
          <a:blip r:embed="rId3">
            <a:alphaModFix/>
          </a:blip>
          <a:srcRect b="0" l="8650" r="8649" t="0"/>
          <a:stretch/>
        </p:blipFill>
        <p:spPr>
          <a:xfrm>
            <a:off x="5864352" y="0"/>
            <a:ext cx="6309360" cy="6841475"/>
          </a:xfrm>
          <a:prstGeom prst="rect">
            <a:avLst/>
          </a:prstGeom>
          <a:solidFill>
            <a:srgbClr val="727272"/>
          </a:solid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pic>
        <p:nvPicPr>
          <p:cNvPr id="238" name="Google Shape;238;p16"/>
          <p:cNvPicPr preferRelativeResize="0"/>
          <p:nvPr/>
        </p:nvPicPr>
        <p:blipFill>
          <a:blip r:embed="rId3">
            <a:alphaModFix/>
          </a:blip>
          <a:stretch>
            <a:fillRect/>
          </a:stretch>
        </p:blipFill>
        <p:spPr>
          <a:xfrm>
            <a:off x="152400" y="152400"/>
            <a:ext cx="11430000" cy="63531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19"/>
          <p:cNvSpPr txBox="1"/>
          <p:nvPr>
            <p:ph type="ctrTitle"/>
          </p:nvPr>
        </p:nvSpPr>
        <p:spPr>
          <a:xfrm>
            <a:off x="1172251" y="2847175"/>
            <a:ext cx="4161600" cy="5817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accent1"/>
              </a:buClr>
              <a:buSzPts val="4400"/>
              <a:buFont typeface="Poppins Medium"/>
              <a:buNone/>
            </a:pPr>
            <a:r>
              <a:rPr lang="en-US" sz="4400">
                <a:solidFill>
                  <a:srgbClr val="00B0F0"/>
                </a:solidFill>
              </a:rPr>
              <a:t>Development</a:t>
            </a:r>
            <a:endParaRPr>
              <a:solidFill>
                <a:srgbClr val="00B0F0"/>
              </a:solidFill>
            </a:endParaRPr>
          </a:p>
        </p:txBody>
      </p:sp>
      <p:sp>
        <p:nvSpPr>
          <p:cNvPr id="245" name="Google Shape;245;p19"/>
          <p:cNvSpPr txBox="1"/>
          <p:nvPr>
            <p:ph idx="12" type="sldNum"/>
          </p:nvPr>
        </p:nvSpPr>
        <p:spPr>
          <a:xfrm>
            <a:off x="11228832" y="6309360"/>
            <a:ext cx="274320" cy="92333"/>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Clr>
                <a:srgbClr val="000000"/>
              </a:buClr>
              <a:buSzPts val="600"/>
              <a:buFont typeface="Arial"/>
              <a:buNone/>
            </a:pPr>
            <a:fld id="{00000000-1234-1234-1234-123412341234}" type="slidenum">
              <a:rPr lang="en-US"/>
              <a:t>‹#›</a:t>
            </a:fld>
            <a:endParaRPr/>
          </a:p>
        </p:txBody>
      </p:sp>
      <p:pic>
        <p:nvPicPr>
          <p:cNvPr id="246" name="Google Shape;246;p19"/>
          <p:cNvPicPr preferRelativeResize="0"/>
          <p:nvPr>
            <p:ph idx="2" type="pic"/>
          </p:nvPr>
        </p:nvPicPr>
        <p:blipFill rotWithShape="1">
          <a:blip r:embed="rId3">
            <a:alphaModFix/>
          </a:blip>
          <a:srcRect b="1905" l="13292" r="33896" t="-1905"/>
          <a:stretch/>
        </p:blipFill>
        <p:spPr>
          <a:xfrm>
            <a:off x="5864352" y="0"/>
            <a:ext cx="6324600" cy="6858000"/>
          </a:xfrm>
          <a:prstGeom prst="rect">
            <a:avLst/>
          </a:prstGeom>
          <a:solidFill>
            <a:srgbClr val="727272"/>
          </a:solid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gd80284ce1e_12_0"/>
          <p:cNvSpPr txBox="1"/>
          <p:nvPr>
            <p:ph idx="12" type="sldNum"/>
          </p:nvPr>
        </p:nvSpPr>
        <p:spPr>
          <a:xfrm>
            <a:off x="11228832" y="6309360"/>
            <a:ext cx="274200" cy="924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SzPts val="600"/>
              <a:buFont typeface="Arial"/>
              <a:buNone/>
            </a:pPr>
            <a:fld id="{00000000-1234-1234-1234-123412341234}" type="slidenum">
              <a:rPr lang="en-US"/>
              <a:t>‹#›</a:t>
            </a:fld>
            <a:endParaRPr/>
          </a:p>
        </p:txBody>
      </p:sp>
      <p:pic>
        <p:nvPicPr>
          <p:cNvPr id="253" name="Google Shape;253;gd80284ce1e_12_0"/>
          <p:cNvPicPr preferRelativeResize="0"/>
          <p:nvPr/>
        </p:nvPicPr>
        <p:blipFill>
          <a:blip r:embed="rId3">
            <a:alphaModFix/>
          </a:blip>
          <a:stretch>
            <a:fillRect/>
          </a:stretch>
        </p:blipFill>
        <p:spPr>
          <a:xfrm>
            <a:off x="334850" y="868100"/>
            <a:ext cx="11704748" cy="56054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17"/>
          <p:cNvSpPr txBox="1"/>
          <p:nvPr>
            <p:ph type="ctrTitle"/>
          </p:nvPr>
        </p:nvSpPr>
        <p:spPr>
          <a:xfrm>
            <a:off x="1549625" y="2689248"/>
            <a:ext cx="2850900" cy="18105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accent1"/>
              </a:buClr>
              <a:buSzPts val="4400"/>
              <a:buFont typeface="Poppins Medium"/>
              <a:buNone/>
            </a:pPr>
            <a:r>
              <a:rPr lang="en-US" sz="4400">
                <a:solidFill>
                  <a:srgbClr val="00B0F0"/>
                </a:solidFill>
              </a:rPr>
              <a:t>Tech Stack</a:t>
            </a:r>
            <a:endParaRPr>
              <a:solidFill>
                <a:srgbClr val="00B0F0"/>
              </a:solidFill>
            </a:endParaRPr>
          </a:p>
        </p:txBody>
      </p:sp>
      <p:sp>
        <p:nvSpPr>
          <p:cNvPr id="260" name="Google Shape;260;p17"/>
          <p:cNvSpPr txBox="1"/>
          <p:nvPr>
            <p:ph idx="12" type="sldNum"/>
          </p:nvPr>
        </p:nvSpPr>
        <p:spPr>
          <a:xfrm>
            <a:off x="11228832" y="6309360"/>
            <a:ext cx="274320" cy="92333"/>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Clr>
                <a:srgbClr val="000000"/>
              </a:buClr>
              <a:buSzPts val="600"/>
              <a:buFont typeface="Arial"/>
              <a:buNone/>
            </a:pPr>
            <a:fld id="{00000000-1234-1234-1234-123412341234}" type="slidenum">
              <a:rPr lang="en-US"/>
              <a:t>‹#›</a:t>
            </a:fld>
            <a:endParaRPr/>
          </a:p>
        </p:txBody>
      </p:sp>
      <p:pic>
        <p:nvPicPr>
          <p:cNvPr id="261" name="Google Shape;261;p17"/>
          <p:cNvPicPr preferRelativeResize="0"/>
          <p:nvPr>
            <p:ph idx="2" type="pic"/>
          </p:nvPr>
        </p:nvPicPr>
        <p:blipFill rotWithShape="1">
          <a:blip r:embed="rId3">
            <a:alphaModFix/>
          </a:blip>
          <a:srcRect b="0" l="25575" r="19248" t="0"/>
          <a:stretch/>
        </p:blipFill>
        <p:spPr>
          <a:xfrm>
            <a:off x="5864352" y="0"/>
            <a:ext cx="6324600" cy="6858000"/>
          </a:xfrm>
          <a:prstGeom prst="rect">
            <a:avLst/>
          </a:prstGeom>
          <a:solidFill>
            <a:srgbClr val="C1C1C1"/>
          </a:solid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 name="Shape 56"/>
        <p:cNvGrpSpPr/>
        <p:nvPr/>
      </p:nvGrpSpPr>
      <p:grpSpPr>
        <a:xfrm>
          <a:off x="0" y="0"/>
          <a:ext cx="0" cy="0"/>
          <a:chOff x="0" y="0"/>
          <a:chExt cx="0" cy="0"/>
        </a:xfrm>
      </p:grpSpPr>
      <p:pic>
        <p:nvPicPr>
          <p:cNvPr id="57" name="Google Shape;57;p7"/>
          <p:cNvPicPr preferRelativeResize="0"/>
          <p:nvPr>
            <p:ph idx="2" type="pic"/>
          </p:nvPr>
        </p:nvPicPr>
        <p:blipFill rotWithShape="1">
          <a:blip r:embed="rId3">
            <a:alphaModFix/>
          </a:blip>
          <a:srcRect b="0" l="0" r="0" t="0"/>
          <a:stretch/>
        </p:blipFill>
        <p:spPr>
          <a:xfrm>
            <a:off x="5867400" y="0"/>
            <a:ext cx="6324600" cy="6858000"/>
          </a:xfrm>
          <a:prstGeom prst="rect">
            <a:avLst/>
          </a:prstGeom>
          <a:solidFill>
            <a:srgbClr val="C1C1C1"/>
          </a:solidFill>
          <a:ln>
            <a:noFill/>
          </a:ln>
        </p:spPr>
      </p:pic>
      <p:sp>
        <p:nvSpPr>
          <p:cNvPr id="58" name="Google Shape;58;p7"/>
          <p:cNvSpPr txBox="1"/>
          <p:nvPr>
            <p:ph type="ctrTitle"/>
          </p:nvPr>
        </p:nvSpPr>
        <p:spPr>
          <a:xfrm>
            <a:off x="516479" y="220800"/>
            <a:ext cx="2653200" cy="5817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accent1"/>
              </a:buClr>
              <a:buSzPts val="3600"/>
              <a:buFont typeface="Poppins Medium"/>
              <a:buNone/>
            </a:pPr>
            <a:r>
              <a:rPr lang="en-US" sz="3600">
                <a:solidFill>
                  <a:srgbClr val="00B0F0"/>
                </a:solidFill>
              </a:rPr>
              <a:t>Agenda</a:t>
            </a:r>
            <a:endParaRPr>
              <a:solidFill>
                <a:srgbClr val="00B0F0"/>
              </a:solidFill>
            </a:endParaRPr>
          </a:p>
        </p:txBody>
      </p:sp>
      <p:sp>
        <p:nvSpPr>
          <p:cNvPr id="59" name="Google Shape;59;p7"/>
          <p:cNvSpPr txBox="1"/>
          <p:nvPr>
            <p:ph idx="12" type="sldNum"/>
          </p:nvPr>
        </p:nvSpPr>
        <p:spPr>
          <a:xfrm>
            <a:off x="11228832" y="6309360"/>
            <a:ext cx="274320" cy="92333"/>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600"/>
              <a:buNone/>
            </a:pPr>
            <a:fld id="{00000000-1234-1234-1234-123412341234}" type="slidenum">
              <a:rPr lang="en-US"/>
              <a:t>‹#›</a:t>
            </a:fld>
            <a:endParaRPr/>
          </a:p>
        </p:txBody>
      </p:sp>
      <p:grpSp>
        <p:nvGrpSpPr>
          <p:cNvPr id="60" name="Google Shape;60;p7"/>
          <p:cNvGrpSpPr/>
          <p:nvPr/>
        </p:nvGrpSpPr>
        <p:grpSpPr>
          <a:xfrm>
            <a:off x="516503" y="1150150"/>
            <a:ext cx="3961697" cy="5138300"/>
            <a:chOff x="516475" y="962771"/>
            <a:chExt cx="4699522" cy="5392842"/>
          </a:xfrm>
        </p:grpSpPr>
        <p:sp>
          <p:nvSpPr>
            <p:cNvPr id="61" name="Google Shape;61;p7"/>
            <p:cNvSpPr/>
            <p:nvPr/>
          </p:nvSpPr>
          <p:spPr>
            <a:xfrm>
              <a:off x="516480" y="962771"/>
              <a:ext cx="736500" cy="442800"/>
            </a:xfrm>
            <a:prstGeom prst="rect">
              <a:avLst/>
            </a:prstGeom>
            <a:solidFill>
              <a:srgbClr val="0078C4"/>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FFFFFF"/>
                  </a:solidFill>
                  <a:latin typeface="Poppins Medium"/>
                  <a:ea typeface="Poppins Medium"/>
                  <a:cs typeface="Poppins Medium"/>
                  <a:sym typeface="Poppins Medium"/>
                </a:rPr>
                <a:t>01</a:t>
              </a:r>
              <a:endParaRPr b="1" i="0" sz="1600" u="none" cap="none" strike="noStrike">
                <a:solidFill>
                  <a:srgbClr val="FFFFFF"/>
                </a:solidFill>
                <a:latin typeface="Poppins Medium"/>
                <a:ea typeface="Poppins Medium"/>
                <a:cs typeface="Poppins Medium"/>
                <a:sym typeface="Poppins Medium"/>
              </a:endParaRPr>
            </a:p>
          </p:txBody>
        </p:sp>
        <p:sp>
          <p:nvSpPr>
            <p:cNvPr id="62" name="Google Shape;62;p7"/>
            <p:cNvSpPr/>
            <p:nvPr/>
          </p:nvSpPr>
          <p:spPr>
            <a:xfrm>
              <a:off x="516479" y="1517517"/>
              <a:ext cx="736500" cy="442800"/>
            </a:xfrm>
            <a:prstGeom prst="rect">
              <a:avLst/>
            </a:prstGeom>
            <a:solidFill>
              <a:srgbClr val="ED0110"/>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FFFFFF"/>
                  </a:solidFill>
                  <a:latin typeface="Poppins Medium"/>
                  <a:ea typeface="Poppins Medium"/>
                  <a:cs typeface="Poppins Medium"/>
                  <a:sym typeface="Poppins Medium"/>
                </a:rPr>
                <a:t>02</a:t>
              </a:r>
              <a:endParaRPr b="1" i="0" sz="1600" u="none" cap="none" strike="noStrike">
                <a:solidFill>
                  <a:srgbClr val="FFFFFF"/>
                </a:solidFill>
                <a:latin typeface="Poppins Medium"/>
                <a:ea typeface="Poppins Medium"/>
                <a:cs typeface="Poppins Medium"/>
                <a:sym typeface="Poppins Medium"/>
              </a:endParaRPr>
            </a:p>
          </p:txBody>
        </p:sp>
        <p:sp>
          <p:nvSpPr>
            <p:cNvPr id="63" name="Google Shape;63;p7"/>
            <p:cNvSpPr/>
            <p:nvPr/>
          </p:nvSpPr>
          <p:spPr>
            <a:xfrm>
              <a:off x="516478" y="2070949"/>
              <a:ext cx="736500" cy="442800"/>
            </a:xfrm>
            <a:prstGeom prst="rect">
              <a:avLst/>
            </a:prstGeom>
            <a:solidFill>
              <a:srgbClr val="00AC92"/>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FFFFFF"/>
                  </a:solidFill>
                  <a:latin typeface="Poppins Medium"/>
                  <a:ea typeface="Poppins Medium"/>
                  <a:cs typeface="Poppins Medium"/>
                  <a:sym typeface="Poppins Medium"/>
                </a:rPr>
                <a:t>03</a:t>
              </a:r>
              <a:endParaRPr b="1" i="0" sz="1600" u="none" cap="none" strike="noStrike">
                <a:solidFill>
                  <a:srgbClr val="FFFFFF"/>
                </a:solidFill>
                <a:latin typeface="Poppins Medium"/>
                <a:ea typeface="Poppins Medium"/>
                <a:cs typeface="Poppins Medium"/>
                <a:sym typeface="Poppins Medium"/>
              </a:endParaRPr>
            </a:p>
          </p:txBody>
        </p:sp>
        <p:sp>
          <p:nvSpPr>
            <p:cNvPr id="64" name="Google Shape;64;p7"/>
            <p:cNvSpPr/>
            <p:nvPr/>
          </p:nvSpPr>
          <p:spPr>
            <a:xfrm>
              <a:off x="516478" y="2601552"/>
              <a:ext cx="736500" cy="442800"/>
            </a:xfrm>
            <a:prstGeom prst="rect">
              <a:avLst/>
            </a:prstGeom>
            <a:solidFill>
              <a:srgbClr val="7030A0"/>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FFFFFF"/>
                  </a:solidFill>
                  <a:latin typeface="Poppins Medium"/>
                  <a:ea typeface="Poppins Medium"/>
                  <a:cs typeface="Poppins Medium"/>
                  <a:sym typeface="Poppins Medium"/>
                </a:rPr>
                <a:t>04</a:t>
              </a:r>
              <a:endParaRPr b="1" i="0" sz="1600" u="none" cap="none" strike="noStrike">
                <a:solidFill>
                  <a:srgbClr val="FFFFFF"/>
                </a:solidFill>
                <a:latin typeface="Poppins Medium"/>
                <a:ea typeface="Poppins Medium"/>
                <a:cs typeface="Poppins Medium"/>
                <a:sym typeface="Poppins Medium"/>
              </a:endParaRPr>
            </a:p>
          </p:txBody>
        </p:sp>
        <p:sp>
          <p:nvSpPr>
            <p:cNvPr id="65" name="Google Shape;65;p7"/>
            <p:cNvSpPr/>
            <p:nvPr/>
          </p:nvSpPr>
          <p:spPr>
            <a:xfrm>
              <a:off x="516476" y="3160426"/>
              <a:ext cx="736500" cy="442800"/>
            </a:xfrm>
            <a:prstGeom prst="rect">
              <a:avLst/>
            </a:prstGeom>
            <a:solidFill>
              <a:srgbClr val="00B050"/>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FFFFFF"/>
                  </a:solidFill>
                  <a:latin typeface="Poppins Medium"/>
                  <a:ea typeface="Poppins Medium"/>
                  <a:cs typeface="Poppins Medium"/>
                  <a:sym typeface="Poppins Medium"/>
                </a:rPr>
                <a:t>05</a:t>
              </a:r>
              <a:endParaRPr b="1" i="0" sz="1600" u="none" cap="none" strike="noStrike">
                <a:solidFill>
                  <a:srgbClr val="FFFFFF"/>
                </a:solidFill>
                <a:latin typeface="Poppins Medium"/>
                <a:ea typeface="Poppins Medium"/>
                <a:cs typeface="Poppins Medium"/>
                <a:sym typeface="Poppins Medium"/>
              </a:endParaRPr>
            </a:p>
          </p:txBody>
        </p:sp>
        <p:sp>
          <p:nvSpPr>
            <p:cNvPr id="66" name="Google Shape;66;p7"/>
            <p:cNvSpPr/>
            <p:nvPr/>
          </p:nvSpPr>
          <p:spPr>
            <a:xfrm>
              <a:off x="516475" y="3719300"/>
              <a:ext cx="736500" cy="442800"/>
            </a:xfrm>
            <a:prstGeom prst="rect">
              <a:avLst/>
            </a:prstGeom>
            <a:solidFill>
              <a:srgbClr val="002060"/>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FFFFFF"/>
                  </a:solidFill>
                  <a:latin typeface="Poppins Medium"/>
                  <a:ea typeface="Poppins Medium"/>
                  <a:cs typeface="Poppins Medium"/>
                  <a:sym typeface="Poppins Medium"/>
                </a:rPr>
                <a:t>06</a:t>
              </a:r>
              <a:endParaRPr b="1" i="0" sz="1600" u="none" cap="none" strike="noStrike">
                <a:solidFill>
                  <a:srgbClr val="FFFFFF"/>
                </a:solidFill>
                <a:latin typeface="Poppins Medium"/>
                <a:ea typeface="Poppins Medium"/>
                <a:cs typeface="Poppins Medium"/>
                <a:sym typeface="Poppins Medium"/>
              </a:endParaRPr>
            </a:p>
          </p:txBody>
        </p:sp>
        <p:sp>
          <p:nvSpPr>
            <p:cNvPr id="67" name="Google Shape;67;p7"/>
            <p:cNvSpPr/>
            <p:nvPr/>
          </p:nvSpPr>
          <p:spPr>
            <a:xfrm>
              <a:off x="516475" y="4278174"/>
              <a:ext cx="736500" cy="442800"/>
            </a:xfrm>
            <a:prstGeom prst="rect">
              <a:avLst/>
            </a:prstGeom>
            <a:solidFill>
              <a:srgbClr val="C00000"/>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FFFFFF"/>
                  </a:solidFill>
                  <a:latin typeface="Poppins Medium"/>
                  <a:ea typeface="Poppins Medium"/>
                  <a:cs typeface="Poppins Medium"/>
                  <a:sym typeface="Poppins Medium"/>
                </a:rPr>
                <a:t>07</a:t>
              </a:r>
              <a:endParaRPr b="1" i="0" sz="1600" u="none" cap="none" strike="noStrike">
                <a:solidFill>
                  <a:srgbClr val="FFFFFF"/>
                </a:solidFill>
                <a:latin typeface="Poppins Medium"/>
                <a:ea typeface="Poppins Medium"/>
                <a:cs typeface="Poppins Medium"/>
                <a:sym typeface="Poppins Medium"/>
              </a:endParaRPr>
            </a:p>
          </p:txBody>
        </p:sp>
        <p:sp>
          <p:nvSpPr>
            <p:cNvPr id="68" name="Google Shape;68;p7"/>
            <p:cNvSpPr/>
            <p:nvPr/>
          </p:nvSpPr>
          <p:spPr>
            <a:xfrm>
              <a:off x="516475" y="4827478"/>
              <a:ext cx="736500" cy="442800"/>
            </a:xfrm>
            <a:prstGeom prst="rect">
              <a:avLst/>
            </a:prstGeom>
            <a:solidFill>
              <a:srgbClr val="0078C4"/>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FFFFFF"/>
                  </a:solidFill>
                  <a:latin typeface="Poppins Medium"/>
                  <a:ea typeface="Poppins Medium"/>
                  <a:cs typeface="Poppins Medium"/>
                  <a:sym typeface="Poppins Medium"/>
                </a:rPr>
                <a:t>08</a:t>
              </a:r>
              <a:endParaRPr b="1" i="0" sz="1600" u="none" cap="none" strike="noStrike">
                <a:solidFill>
                  <a:srgbClr val="FFFFFF"/>
                </a:solidFill>
                <a:latin typeface="Poppins Medium"/>
                <a:ea typeface="Poppins Medium"/>
                <a:cs typeface="Poppins Medium"/>
                <a:sym typeface="Poppins Medium"/>
              </a:endParaRPr>
            </a:p>
          </p:txBody>
        </p:sp>
        <p:sp>
          <p:nvSpPr>
            <p:cNvPr id="69" name="Google Shape;69;p7"/>
            <p:cNvSpPr/>
            <p:nvPr/>
          </p:nvSpPr>
          <p:spPr>
            <a:xfrm>
              <a:off x="516475" y="5376782"/>
              <a:ext cx="736500" cy="442800"/>
            </a:xfrm>
            <a:prstGeom prst="rect">
              <a:avLst/>
            </a:prstGeom>
            <a:solidFill>
              <a:srgbClr val="EBCD00"/>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FFFFFF"/>
                  </a:solidFill>
                  <a:latin typeface="Poppins Medium"/>
                  <a:ea typeface="Poppins Medium"/>
                  <a:cs typeface="Poppins Medium"/>
                  <a:sym typeface="Poppins Medium"/>
                </a:rPr>
                <a:t>09</a:t>
              </a:r>
              <a:endParaRPr b="1" i="0" sz="1600" u="none" cap="none" strike="noStrike">
                <a:solidFill>
                  <a:srgbClr val="FFFFFF"/>
                </a:solidFill>
                <a:latin typeface="Poppins Medium"/>
                <a:ea typeface="Poppins Medium"/>
                <a:cs typeface="Poppins Medium"/>
                <a:sym typeface="Poppins Medium"/>
              </a:endParaRPr>
            </a:p>
          </p:txBody>
        </p:sp>
        <p:sp>
          <p:nvSpPr>
            <p:cNvPr id="70" name="Google Shape;70;p7"/>
            <p:cNvSpPr/>
            <p:nvPr/>
          </p:nvSpPr>
          <p:spPr>
            <a:xfrm>
              <a:off x="516475" y="5912813"/>
              <a:ext cx="736500" cy="442800"/>
            </a:xfrm>
            <a:prstGeom prst="rect">
              <a:avLst/>
            </a:prstGeom>
            <a:solidFill>
              <a:srgbClr val="A64D79"/>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FFFFFF"/>
                  </a:solidFill>
                  <a:latin typeface="Poppins Medium"/>
                  <a:ea typeface="Poppins Medium"/>
                  <a:cs typeface="Poppins Medium"/>
                  <a:sym typeface="Poppins Medium"/>
                </a:rPr>
                <a:t>10</a:t>
              </a:r>
              <a:endParaRPr b="1" i="0" sz="1600" u="none" cap="none" strike="noStrike">
                <a:solidFill>
                  <a:srgbClr val="FFFFFF"/>
                </a:solidFill>
                <a:latin typeface="Poppins Medium"/>
                <a:ea typeface="Poppins Medium"/>
                <a:cs typeface="Poppins Medium"/>
                <a:sym typeface="Poppins Medium"/>
              </a:endParaRPr>
            </a:p>
          </p:txBody>
        </p:sp>
        <p:sp>
          <p:nvSpPr>
            <p:cNvPr id="71" name="Google Shape;71;p7"/>
            <p:cNvSpPr txBox="1"/>
            <p:nvPr/>
          </p:nvSpPr>
          <p:spPr>
            <a:xfrm>
              <a:off x="1253067" y="1556676"/>
              <a:ext cx="3954300" cy="3876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Poppins"/>
                  <a:ea typeface="Poppins"/>
                  <a:cs typeface="Poppins"/>
                  <a:sym typeface="Poppins"/>
                </a:rPr>
                <a:t>Our Journey</a:t>
              </a:r>
              <a:endParaRPr b="0" i="0" sz="1400" u="none" cap="none" strike="noStrike">
                <a:solidFill>
                  <a:srgbClr val="000000"/>
                </a:solidFill>
                <a:latin typeface="Arial"/>
                <a:ea typeface="Arial"/>
                <a:cs typeface="Arial"/>
                <a:sym typeface="Arial"/>
              </a:endParaRPr>
            </a:p>
          </p:txBody>
        </p:sp>
        <p:sp>
          <p:nvSpPr>
            <p:cNvPr id="72" name="Google Shape;72;p7"/>
            <p:cNvSpPr txBox="1"/>
            <p:nvPr/>
          </p:nvSpPr>
          <p:spPr>
            <a:xfrm>
              <a:off x="1253067" y="2098262"/>
              <a:ext cx="3954300" cy="3876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Poppins"/>
                  <a:ea typeface="Poppins"/>
                  <a:cs typeface="Poppins"/>
                  <a:sym typeface="Poppins"/>
                </a:rPr>
                <a:t>Our Team</a:t>
              </a:r>
              <a:endParaRPr b="0" i="0" sz="1400" u="none" cap="none" strike="noStrike">
                <a:solidFill>
                  <a:srgbClr val="000000"/>
                </a:solidFill>
                <a:latin typeface="Arial"/>
                <a:ea typeface="Arial"/>
                <a:cs typeface="Arial"/>
                <a:sym typeface="Arial"/>
              </a:endParaRPr>
            </a:p>
          </p:txBody>
        </p:sp>
        <p:sp>
          <p:nvSpPr>
            <p:cNvPr id="73" name="Google Shape;73;p7"/>
            <p:cNvSpPr txBox="1"/>
            <p:nvPr/>
          </p:nvSpPr>
          <p:spPr>
            <a:xfrm>
              <a:off x="1253067" y="2658139"/>
              <a:ext cx="3954272"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Poppins"/>
                  <a:ea typeface="Poppins"/>
                  <a:cs typeface="Poppins"/>
                  <a:sym typeface="Poppins"/>
                </a:rPr>
                <a:t>Project Goals</a:t>
              </a:r>
              <a:endParaRPr b="0" i="0" sz="1400" u="none" cap="none" strike="noStrike">
                <a:solidFill>
                  <a:srgbClr val="000000"/>
                </a:solidFill>
                <a:latin typeface="Arial"/>
                <a:ea typeface="Arial"/>
                <a:cs typeface="Arial"/>
                <a:sym typeface="Arial"/>
              </a:endParaRPr>
            </a:p>
          </p:txBody>
        </p:sp>
        <p:sp>
          <p:nvSpPr>
            <p:cNvPr id="74" name="Google Shape;74;p7"/>
            <p:cNvSpPr txBox="1"/>
            <p:nvPr/>
          </p:nvSpPr>
          <p:spPr>
            <a:xfrm>
              <a:off x="1253067" y="3197105"/>
              <a:ext cx="3954272"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Poppins"/>
                  <a:ea typeface="Poppins"/>
                  <a:cs typeface="Poppins"/>
                  <a:sym typeface="Poppins"/>
                </a:rPr>
                <a:t>Engineering Practices</a:t>
              </a:r>
              <a:endParaRPr b="0" i="0" sz="1400" u="none" cap="none" strike="noStrike">
                <a:solidFill>
                  <a:srgbClr val="000000"/>
                </a:solidFill>
                <a:latin typeface="Arial"/>
                <a:ea typeface="Arial"/>
                <a:cs typeface="Arial"/>
                <a:sym typeface="Arial"/>
              </a:endParaRPr>
            </a:p>
          </p:txBody>
        </p:sp>
        <p:sp>
          <p:nvSpPr>
            <p:cNvPr id="75" name="Google Shape;75;p7"/>
            <p:cNvSpPr txBox="1"/>
            <p:nvPr/>
          </p:nvSpPr>
          <p:spPr>
            <a:xfrm>
              <a:off x="1253067" y="3755979"/>
              <a:ext cx="3954272"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Poppins"/>
                  <a:ea typeface="Poppins"/>
                  <a:cs typeface="Poppins"/>
                  <a:sym typeface="Poppins"/>
                </a:rPr>
                <a:t>Tech Stack</a:t>
              </a:r>
              <a:endParaRPr b="0" i="0" sz="1400" u="none" cap="none" strike="noStrike">
                <a:solidFill>
                  <a:srgbClr val="000000"/>
                </a:solidFill>
                <a:latin typeface="Arial"/>
                <a:ea typeface="Arial"/>
                <a:cs typeface="Arial"/>
                <a:sym typeface="Arial"/>
              </a:endParaRPr>
            </a:p>
          </p:txBody>
        </p:sp>
        <p:sp>
          <p:nvSpPr>
            <p:cNvPr id="76" name="Google Shape;76;p7"/>
            <p:cNvSpPr txBox="1"/>
            <p:nvPr/>
          </p:nvSpPr>
          <p:spPr>
            <a:xfrm>
              <a:off x="1253067" y="4316190"/>
              <a:ext cx="3954272"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Poppins"/>
                  <a:ea typeface="Poppins"/>
                  <a:cs typeface="Poppins"/>
                  <a:sym typeface="Poppins"/>
                </a:rPr>
                <a:t>Development</a:t>
              </a:r>
              <a:endParaRPr b="0" i="0" sz="1400" u="none" cap="none" strike="noStrike">
                <a:solidFill>
                  <a:srgbClr val="000000"/>
                </a:solidFill>
                <a:latin typeface="Arial"/>
                <a:ea typeface="Arial"/>
                <a:cs typeface="Arial"/>
                <a:sym typeface="Arial"/>
              </a:endParaRPr>
            </a:p>
          </p:txBody>
        </p:sp>
        <p:sp>
          <p:nvSpPr>
            <p:cNvPr id="77" name="Google Shape;77;p7"/>
            <p:cNvSpPr txBox="1"/>
            <p:nvPr/>
          </p:nvSpPr>
          <p:spPr>
            <a:xfrm>
              <a:off x="1253067" y="4852133"/>
              <a:ext cx="3954300" cy="3876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Poppins"/>
                  <a:ea typeface="Poppins"/>
                  <a:cs typeface="Poppins"/>
                  <a:sym typeface="Poppins"/>
                </a:rPr>
                <a:t>Challenges &amp; Learnings</a:t>
              </a:r>
              <a:endParaRPr b="0" i="0" sz="1400" u="none" cap="none" strike="noStrike">
                <a:solidFill>
                  <a:srgbClr val="000000"/>
                </a:solidFill>
                <a:latin typeface="Arial"/>
                <a:ea typeface="Arial"/>
                <a:cs typeface="Arial"/>
                <a:sym typeface="Arial"/>
              </a:endParaRPr>
            </a:p>
          </p:txBody>
        </p:sp>
        <p:sp>
          <p:nvSpPr>
            <p:cNvPr id="78" name="Google Shape;78;p7"/>
            <p:cNvSpPr txBox="1"/>
            <p:nvPr/>
          </p:nvSpPr>
          <p:spPr>
            <a:xfrm>
              <a:off x="1261697" y="5406881"/>
              <a:ext cx="3954300" cy="3876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Poppins"/>
                  <a:ea typeface="Poppins"/>
                  <a:cs typeface="Poppins"/>
                  <a:sym typeface="Poppins"/>
                </a:rPr>
                <a:t>Demo</a:t>
              </a:r>
              <a:endParaRPr b="0" i="0" sz="1400" u="none" cap="none" strike="noStrike">
                <a:solidFill>
                  <a:srgbClr val="000000"/>
                </a:solidFill>
                <a:latin typeface="Arial"/>
                <a:ea typeface="Arial"/>
                <a:cs typeface="Arial"/>
                <a:sym typeface="Arial"/>
              </a:endParaRPr>
            </a:p>
          </p:txBody>
        </p:sp>
        <p:sp>
          <p:nvSpPr>
            <p:cNvPr id="79" name="Google Shape;79;p7"/>
            <p:cNvSpPr txBox="1"/>
            <p:nvPr/>
          </p:nvSpPr>
          <p:spPr>
            <a:xfrm>
              <a:off x="1253067" y="5961629"/>
              <a:ext cx="3954300" cy="3876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Poppins"/>
                  <a:ea typeface="Poppins"/>
                  <a:cs typeface="Poppins"/>
                  <a:sym typeface="Poppins"/>
                </a:rPr>
                <a:t>Questions</a:t>
              </a:r>
              <a:endParaRPr b="0" i="0" sz="1400" u="none" cap="none" strike="noStrike">
                <a:solidFill>
                  <a:srgbClr val="000000"/>
                </a:solidFill>
                <a:latin typeface="Arial"/>
                <a:ea typeface="Arial"/>
                <a:cs typeface="Arial"/>
                <a:sym typeface="Arial"/>
              </a:endParaRPr>
            </a:p>
          </p:txBody>
        </p:sp>
      </p:grpSp>
      <p:sp>
        <p:nvSpPr>
          <p:cNvPr id="80" name="Google Shape;80;p7"/>
          <p:cNvSpPr txBox="1"/>
          <p:nvPr/>
        </p:nvSpPr>
        <p:spPr>
          <a:xfrm>
            <a:off x="1144650" y="1197422"/>
            <a:ext cx="33336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lang="en-US" sz="1800">
                <a:solidFill>
                  <a:schemeClr val="dk1"/>
                </a:solidFill>
                <a:latin typeface="Poppins"/>
                <a:ea typeface="Poppins"/>
                <a:cs typeface="Poppins"/>
                <a:sym typeface="Poppins"/>
              </a:rPr>
              <a:t>Where we started</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18"/>
          <p:cNvSpPr txBox="1"/>
          <p:nvPr>
            <p:ph idx="12" type="sldNum"/>
          </p:nvPr>
        </p:nvSpPr>
        <p:spPr>
          <a:xfrm>
            <a:off x="11228832" y="6309360"/>
            <a:ext cx="274320" cy="92333"/>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Clr>
                <a:srgbClr val="000000"/>
              </a:buClr>
              <a:buSzPts val="600"/>
              <a:buFont typeface="Arial"/>
              <a:buNone/>
            </a:pPr>
            <a:fld id="{00000000-1234-1234-1234-123412341234}" type="slidenum">
              <a:rPr lang="en-US"/>
              <a:t>‹#›</a:t>
            </a:fld>
            <a:endParaRPr/>
          </a:p>
        </p:txBody>
      </p:sp>
      <p:sp>
        <p:nvSpPr>
          <p:cNvPr id="268" name="Google Shape;268;p18"/>
          <p:cNvSpPr/>
          <p:nvPr/>
        </p:nvSpPr>
        <p:spPr>
          <a:xfrm>
            <a:off x="232746" y="332507"/>
            <a:ext cx="2194560" cy="947651"/>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rPr lang="en-US" sz="2800">
                <a:solidFill>
                  <a:schemeClr val="lt1"/>
                </a:solidFill>
                <a:latin typeface="Poppins"/>
                <a:ea typeface="Poppins"/>
                <a:cs typeface="Poppins"/>
                <a:sym typeface="Poppins"/>
              </a:rPr>
              <a:t>Design</a:t>
            </a:r>
            <a:endParaRPr b="0" i="0" sz="1400" u="none" cap="none" strike="noStrike">
              <a:solidFill>
                <a:srgbClr val="000000"/>
              </a:solidFill>
              <a:latin typeface="Arial"/>
              <a:ea typeface="Arial"/>
              <a:cs typeface="Arial"/>
              <a:sym typeface="Arial"/>
            </a:endParaRPr>
          </a:p>
        </p:txBody>
      </p:sp>
      <p:sp>
        <p:nvSpPr>
          <p:cNvPr id="269" name="Google Shape;269;p18"/>
          <p:cNvSpPr/>
          <p:nvPr/>
        </p:nvSpPr>
        <p:spPr>
          <a:xfrm>
            <a:off x="2612967" y="332509"/>
            <a:ext cx="2194560" cy="947651"/>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rPr b="0" i="0" lang="en-US" sz="2800" u="none" cap="none" strike="noStrike">
                <a:solidFill>
                  <a:schemeClr val="lt1"/>
                </a:solidFill>
                <a:latin typeface="Poppins"/>
                <a:ea typeface="Poppins"/>
                <a:cs typeface="Poppins"/>
                <a:sym typeface="Poppins"/>
              </a:rPr>
              <a:t>Backend</a:t>
            </a:r>
            <a:endParaRPr b="0" i="0" sz="1400" u="none" cap="none" strike="noStrike">
              <a:solidFill>
                <a:srgbClr val="000000"/>
              </a:solidFill>
              <a:latin typeface="Arial"/>
              <a:ea typeface="Arial"/>
              <a:cs typeface="Arial"/>
              <a:sym typeface="Arial"/>
            </a:endParaRPr>
          </a:p>
        </p:txBody>
      </p:sp>
      <p:sp>
        <p:nvSpPr>
          <p:cNvPr id="270" name="Google Shape;270;p18"/>
          <p:cNvSpPr/>
          <p:nvPr/>
        </p:nvSpPr>
        <p:spPr>
          <a:xfrm>
            <a:off x="4993178" y="332506"/>
            <a:ext cx="2194560" cy="947651"/>
          </a:xfrm>
          <a:prstGeom prst="rect">
            <a:avLst/>
          </a:prstGeom>
          <a:solidFill>
            <a:srgbClr val="7030A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rPr b="0" i="0" lang="en-US" sz="2800" u="none" cap="none" strike="noStrike">
                <a:solidFill>
                  <a:schemeClr val="lt1"/>
                </a:solidFill>
                <a:latin typeface="Poppins"/>
                <a:ea typeface="Poppins"/>
                <a:cs typeface="Poppins"/>
                <a:sym typeface="Poppins"/>
              </a:rPr>
              <a:t>Infra</a:t>
            </a:r>
            <a:endParaRPr b="0" i="0" sz="1400" u="none" cap="none" strike="noStrike">
              <a:solidFill>
                <a:srgbClr val="000000"/>
              </a:solidFill>
              <a:latin typeface="Arial"/>
              <a:ea typeface="Arial"/>
              <a:cs typeface="Arial"/>
              <a:sym typeface="Arial"/>
            </a:endParaRPr>
          </a:p>
        </p:txBody>
      </p:sp>
      <p:sp>
        <p:nvSpPr>
          <p:cNvPr id="271" name="Google Shape;271;p18"/>
          <p:cNvSpPr/>
          <p:nvPr/>
        </p:nvSpPr>
        <p:spPr>
          <a:xfrm>
            <a:off x="7373384" y="340820"/>
            <a:ext cx="2194560" cy="947651"/>
          </a:xfrm>
          <a:prstGeom prst="rect">
            <a:avLst/>
          </a:prstGeom>
          <a:solidFill>
            <a:srgbClr val="FFC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rPr b="0" i="0" lang="en-US" sz="2800" u="none" cap="none" strike="noStrike">
                <a:solidFill>
                  <a:schemeClr val="lt1"/>
                </a:solidFill>
                <a:latin typeface="Poppins"/>
                <a:ea typeface="Poppins"/>
                <a:cs typeface="Poppins"/>
                <a:sym typeface="Poppins"/>
              </a:rPr>
              <a:t>Data</a:t>
            </a:r>
            <a:endParaRPr b="0" i="0" sz="1400" u="none" cap="none" strike="noStrike">
              <a:solidFill>
                <a:srgbClr val="000000"/>
              </a:solidFill>
              <a:latin typeface="Arial"/>
              <a:ea typeface="Arial"/>
              <a:cs typeface="Arial"/>
              <a:sym typeface="Arial"/>
            </a:endParaRPr>
          </a:p>
        </p:txBody>
      </p:sp>
      <p:sp>
        <p:nvSpPr>
          <p:cNvPr id="272" name="Google Shape;272;p18"/>
          <p:cNvSpPr/>
          <p:nvPr/>
        </p:nvSpPr>
        <p:spPr>
          <a:xfrm>
            <a:off x="9753600" y="332507"/>
            <a:ext cx="2194560" cy="947651"/>
          </a:xfrm>
          <a:prstGeom prst="rect">
            <a:avLst/>
          </a:prstGeom>
          <a:solidFill>
            <a:srgbClr val="FF646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rPr b="0" i="0" lang="en-US" sz="2800" u="none" cap="none" strike="noStrike">
                <a:solidFill>
                  <a:schemeClr val="lt1"/>
                </a:solidFill>
                <a:latin typeface="Poppins"/>
                <a:ea typeface="Poppins"/>
                <a:cs typeface="Poppins"/>
                <a:sym typeface="Poppins"/>
              </a:rPr>
              <a:t>Tools</a:t>
            </a:r>
            <a:endParaRPr b="0" i="0" sz="1400" u="none" cap="none" strike="noStrike">
              <a:solidFill>
                <a:srgbClr val="000000"/>
              </a:solidFill>
              <a:latin typeface="Arial"/>
              <a:ea typeface="Arial"/>
              <a:cs typeface="Arial"/>
              <a:sym typeface="Arial"/>
            </a:endParaRPr>
          </a:p>
        </p:txBody>
      </p:sp>
      <p:sp>
        <p:nvSpPr>
          <p:cNvPr id="273" name="Google Shape;273;p18"/>
          <p:cNvSpPr/>
          <p:nvPr/>
        </p:nvSpPr>
        <p:spPr>
          <a:xfrm>
            <a:off x="232742" y="1296776"/>
            <a:ext cx="2194560" cy="514647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Poppins"/>
              <a:ea typeface="Poppins"/>
              <a:cs typeface="Poppins"/>
              <a:sym typeface="Poppins"/>
            </a:endParaRPr>
          </a:p>
        </p:txBody>
      </p:sp>
      <p:sp>
        <p:nvSpPr>
          <p:cNvPr id="274" name="Google Shape;274;p18"/>
          <p:cNvSpPr/>
          <p:nvPr/>
        </p:nvSpPr>
        <p:spPr>
          <a:xfrm>
            <a:off x="2612962" y="1313401"/>
            <a:ext cx="2194560" cy="5113223"/>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Poppins"/>
              <a:ea typeface="Poppins"/>
              <a:cs typeface="Poppins"/>
              <a:sym typeface="Poppins"/>
            </a:endParaRPr>
          </a:p>
        </p:txBody>
      </p:sp>
      <p:sp>
        <p:nvSpPr>
          <p:cNvPr id="275" name="Google Shape;275;p18"/>
          <p:cNvSpPr/>
          <p:nvPr/>
        </p:nvSpPr>
        <p:spPr>
          <a:xfrm>
            <a:off x="4993178" y="1313401"/>
            <a:ext cx="2194500" cy="51132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Poppins"/>
              <a:ea typeface="Poppins"/>
              <a:cs typeface="Poppins"/>
              <a:sym typeface="Poppins"/>
            </a:endParaRPr>
          </a:p>
        </p:txBody>
      </p:sp>
      <p:sp>
        <p:nvSpPr>
          <p:cNvPr id="276" name="Google Shape;276;p18"/>
          <p:cNvSpPr/>
          <p:nvPr/>
        </p:nvSpPr>
        <p:spPr>
          <a:xfrm>
            <a:off x="7373384" y="1313399"/>
            <a:ext cx="2194560" cy="5113223"/>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Poppins"/>
              <a:ea typeface="Poppins"/>
              <a:cs typeface="Poppins"/>
              <a:sym typeface="Poppins"/>
            </a:endParaRPr>
          </a:p>
        </p:txBody>
      </p:sp>
      <p:sp>
        <p:nvSpPr>
          <p:cNvPr id="277" name="Google Shape;277;p18"/>
          <p:cNvSpPr/>
          <p:nvPr/>
        </p:nvSpPr>
        <p:spPr>
          <a:xfrm>
            <a:off x="9753597" y="1313400"/>
            <a:ext cx="2194560" cy="5113223"/>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Poppins"/>
              <a:ea typeface="Poppins"/>
              <a:cs typeface="Poppins"/>
              <a:sym typeface="Poppins"/>
            </a:endParaRPr>
          </a:p>
        </p:txBody>
      </p:sp>
      <p:sp>
        <p:nvSpPr>
          <p:cNvPr id="278" name="Google Shape;278;p18"/>
          <p:cNvSpPr/>
          <p:nvPr/>
        </p:nvSpPr>
        <p:spPr>
          <a:xfrm flipH="1">
            <a:off x="232743" y="1255218"/>
            <a:ext cx="2194559" cy="257691"/>
          </a:xfrm>
          <a:prstGeom prst="rect">
            <a:avLst/>
          </a:prstGeom>
          <a:solidFill>
            <a:srgbClr val="7F7F7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lang="en-US" sz="1800">
                <a:solidFill>
                  <a:schemeClr val="lt1"/>
                </a:solidFill>
                <a:latin typeface="Poppins"/>
                <a:ea typeface="Poppins"/>
                <a:cs typeface="Poppins"/>
                <a:sym typeface="Poppins"/>
              </a:rPr>
              <a:t>UML</a:t>
            </a:r>
            <a:endParaRPr b="0" i="0" sz="1400" u="none" cap="none" strike="noStrike">
              <a:solidFill>
                <a:srgbClr val="000000"/>
              </a:solidFill>
              <a:latin typeface="Arial"/>
              <a:ea typeface="Arial"/>
              <a:cs typeface="Arial"/>
              <a:sym typeface="Arial"/>
            </a:endParaRPr>
          </a:p>
        </p:txBody>
      </p:sp>
      <p:sp>
        <p:nvSpPr>
          <p:cNvPr id="279" name="Google Shape;279;p18"/>
          <p:cNvSpPr/>
          <p:nvPr/>
        </p:nvSpPr>
        <p:spPr>
          <a:xfrm flipH="1">
            <a:off x="4993202" y="2662275"/>
            <a:ext cx="2194500" cy="249300"/>
          </a:xfrm>
          <a:prstGeom prst="rect">
            <a:avLst/>
          </a:prstGeom>
          <a:solidFill>
            <a:srgbClr val="7F7F7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Poppins"/>
                <a:ea typeface="Poppins"/>
                <a:cs typeface="Poppins"/>
                <a:sym typeface="Poppins"/>
              </a:rPr>
              <a:t>Testing</a:t>
            </a:r>
            <a:endParaRPr b="0" i="0" sz="1400" u="none" cap="none" strike="noStrike">
              <a:solidFill>
                <a:srgbClr val="000000"/>
              </a:solidFill>
              <a:latin typeface="Arial"/>
              <a:ea typeface="Arial"/>
              <a:cs typeface="Arial"/>
              <a:sym typeface="Arial"/>
            </a:endParaRPr>
          </a:p>
        </p:txBody>
      </p:sp>
      <p:sp>
        <p:nvSpPr>
          <p:cNvPr id="280" name="Google Shape;280;p18"/>
          <p:cNvSpPr/>
          <p:nvPr/>
        </p:nvSpPr>
        <p:spPr>
          <a:xfrm flipH="1">
            <a:off x="2612963" y="1255219"/>
            <a:ext cx="2194559" cy="249382"/>
          </a:xfrm>
          <a:prstGeom prst="rect">
            <a:avLst/>
          </a:prstGeom>
          <a:solidFill>
            <a:srgbClr val="7F7F7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Poppins"/>
                <a:ea typeface="Poppins"/>
                <a:cs typeface="Poppins"/>
                <a:sym typeface="Poppins"/>
              </a:rPr>
              <a:t>Core Language</a:t>
            </a:r>
            <a:endParaRPr b="0" i="0" sz="1400" u="none" cap="none" strike="noStrike">
              <a:solidFill>
                <a:srgbClr val="000000"/>
              </a:solidFill>
              <a:latin typeface="Arial"/>
              <a:ea typeface="Arial"/>
              <a:cs typeface="Arial"/>
              <a:sym typeface="Arial"/>
            </a:endParaRPr>
          </a:p>
        </p:txBody>
      </p:sp>
      <p:sp>
        <p:nvSpPr>
          <p:cNvPr id="281" name="Google Shape;281;p18"/>
          <p:cNvSpPr/>
          <p:nvPr/>
        </p:nvSpPr>
        <p:spPr>
          <a:xfrm flipH="1">
            <a:off x="2610393" y="2294541"/>
            <a:ext cx="2194559" cy="249382"/>
          </a:xfrm>
          <a:prstGeom prst="rect">
            <a:avLst/>
          </a:prstGeom>
          <a:solidFill>
            <a:srgbClr val="7F7F7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Poppins"/>
                <a:ea typeface="Poppins"/>
                <a:cs typeface="Poppins"/>
                <a:sym typeface="Poppins"/>
              </a:rPr>
              <a:t>Frameworks</a:t>
            </a:r>
            <a:endParaRPr b="0" i="0" sz="1400" u="none" cap="none" strike="noStrike">
              <a:solidFill>
                <a:srgbClr val="000000"/>
              </a:solidFill>
              <a:latin typeface="Arial"/>
              <a:ea typeface="Arial"/>
              <a:cs typeface="Arial"/>
              <a:sym typeface="Arial"/>
            </a:endParaRPr>
          </a:p>
        </p:txBody>
      </p:sp>
      <p:sp>
        <p:nvSpPr>
          <p:cNvPr id="282" name="Google Shape;282;p18"/>
          <p:cNvSpPr/>
          <p:nvPr/>
        </p:nvSpPr>
        <p:spPr>
          <a:xfrm flipH="1">
            <a:off x="9753633" y="1255191"/>
            <a:ext cx="2194500" cy="249300"/>
          </a:xfrm>
          <a:prstGeom prst="rect">
            <a:avLst/>
          </a:prstGeom>
          <a:solidFill>
            <a:srgbClr val="7F7F7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Poppins"/>
                <a:ea typeface="Poppins"/>
                <a:cs typeface="Poppins"/>
                <a:sym typeface="Poppins"/>
              </a:rPr>
              <a:t>Documentation</a:t>
            </a:r>
            <a:endParaRPr b="0" i="0" sz="1400" u="none" cap="none" strike="noStrike">
              <a:solidFill>
                <a:srgbClr val="000000"/>
              </a:solidFill>
              <a:latin typeface="Arial"/>
              <a:ea typeface="Arial"/>
              <a:cs typeface="Arial"/>
              <a:sym typeface="Arial"/>
            </a:endParaRPr>
          </a:p>
        </p:txBody>
      </p:sp>
      <p:sp>
        <p:nvSpPr>
          <p:cNvPr id="283" name="Google Shape;283;p18"/>
          <p:cNvSpPr/>
          <p:nvPr/>
        </p:nvSpPr>
        <p:spPr>
          <a:xfrm flipH="1">
            <a:off x="9728857" y="2562064"/>
            <a:ext cx="2194500" cy="249300"/>
          </a:xfrm>
          <a:prstGeom prst="rect">
            <a:avLst/>
          </a:prstGeom>
          <a:solidFill>
            <a:srgbClr val="7F7F7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Poppins"/>
                <a:ea typeface="Poppins"/>
                <a:cs typeface="Poppins"/>
                <a:sym typeface="Poppins"/>
              </a:rPr>
              <a:t>SCM</a:t>
            </a:r>
            <a:endParaRPr b="0" i="0" sz="1400" u="none" cap="none" strike="noStrike">
              <a:solidFill>
                <a:srgbClr val="000000"/>
              </a:solidFill>
              <a:latin typeface="Arial"/>
              <a:ea typeface="Arial"/>
              <a:cs typeface="Arial"/>
              <a:sym typeface="Arial"/>
            </a:endParaRPr>
          </a:p>
        </p:txBody>
      </p:sp>
      <p:pic>
        <p:nvPicPr>
          <p:cNvPr id="284" name="Google Shape;284;p18"/>
          <p:cNvPicPr preferRelativeResize="0"/>
          <p:nvPr/>
        </p:nvPicPr>
        <p:blipFill rotWithShape="1">
          <a:blip r:embed="rId3">
            <a:alphaModFix/>
          </a:blip>
          <a:srcRect b="0" l="9305" r="0" t="12927"/>
          <a:stretch/>
        </p:blipFill>
        <p:spPr>
          <a:xfrm>
            <a:off x="7772391" y="1686898"/>
            <a:ext cx="1273284" cy="732094"/>
          </a:xfrm>
          <a:prstGeom prst="rect">
            <a:avLst/>
          </a:prstGeom>
          <a:noFill/>
          <a:ln>
            <a:noFill/>
          </a:ln>
        </p:spPr>
      </p:pic>
      <p:pic>
        <p:nvPicPr>
          <p:cNvPr id="285" name="Google Shape;285;p18"/>
          <p:cNvPicPr preferRelativeResize="0"/>
          <p:nvPr/>
        </p:nvPicPr>
        <p:blipFill rotWithShape="1">
          <a:blip r:embed="rId4">
            <a:alphaModFix/>
          </a:blip>
          <a:srcRect b="0" l="0" r="0" t="0"/>
          <a:stretch/>
        </p:blipFill>
        <p:spPr>
          <a:xfrm>
            <a:off x="3451169" y="1516440"/>
            <a:ext cx="513003" cy="706406"/>
          </a:xfrm>
          <a:prstGeom prst="rect">
            <a:avLst/>
          </a:prstGeom>
          <a:noFill/>
          <a:ln>
            <a:noFill/>
          </a:ln>
        </p:spPr>
      </p:pic>
      <p:sp>
        <p:nvSpPr>
          <p:cNvPr id="286" name="Google Shape;286;p18"/>
          <p:cNvSpPr/>
          <p:nvPr/>
        </p:nvSpPr>
        <p:spPr>
          <a:xfrm flipH="1">
            <a:off x="4993225" y="1255224"/>
            <a:ext cx="2194500" cy="513000"/>
          </a:xfrm>
          <a:prstGeom prst="rect">
            <a:avLst/>
          </a:prstGeom>
          <a:solidFill>
            <a:srgbClr val="7F7F7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lang="en-US" sz="1800">
                <a:solidFill>
                  <a:schemeClr val="lt1"/>
                </a:solidFill>
                <a:latin typeface="Poppins"/>
                <a:ea typeface="Poppins"/>
                <a:cs typeface="Poppins"/>
                <a:sym typeface="Poppins"/>
              </a:rPr>
              <a:t>Build </a:t>
            </a:r>
            <a:r>
              <a:rPr b="0" i="0" lang="en-US" sz="1800" u="none" cap="none" strike="noStrike">
                <a:solidFill>
                  <a:schemeClr val="lt1"/>
                </a:solidFill>
                <a:latin typeface="Poppins"/>
                <a:ea typeface="Poppins"/>
                <a:cs typeface="Poppins"/>
                <a:sym typeface="Poppins"/>
              </a:rPr>
              <a:t>Automation Tool</a:t>
            </a:r>
            <a:endParaRPr b="0" i="0" sz="1400" u="none" cap="none" strike="noStrike">
              <a:solidFill>
                <a:srgbClr val="000000"/>
              </a:solidFill>
              <a:latin typeface="Arial"/>
              <a:ea typeface="Arial"/>
              <a:cs typeface="Arial"/>
              <a:sym typeface="Arial"/>
            </a:endParaRPr>
          </a:p>
        </p:txBody>
      </p:sp>
      <p:sp>
        <p:nvSpPr>
          <p:cNvPr id="287" name="Google Shape;287;p18"/>
          <p:cNvSpPr/>
          <p:nvPr/>
        </p:nvSpPr>
        <p:spPr>
          <a:xfrm flipH="1">
            <a:off x="7373438" y="1255219"/>
            <a:ext cx="2194500" cy="249300"/>
          </a:xfrm>
          <a:prstGeom prst="rect">
            <a:avLst/>
          </a:prstGeom>
          <a:solidFill>
            <a:srgbClr val="7F7F7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Poppins"/>
                <a:ea typeface="Poppins"/>
                <a:cs typeface="Poppins"/>
                <a:sym typeface="Poppins"/>
              </a:rPr>
              <a:t>SQL Database</a:t>
            </a:r>
            <a:endParaRPr b="0" i="0" sz="1400" u="none" cap="none" strike="noStrike">
              <a:solidFill>
                <a:srgbClr val="000000"/>
              </a:solidFill>
              <a:latin typeface="Arial"/>
              <a:ea typeface="Arial"/>
              <a:cs typeface="Arial"/>
              <a:sym typeface="Arial"/>
            </a:endParaRPr>
          </a:p>
        </p:txBody>
      </p:sp>
      <p:sp>
        <p:nvSpPr>
          <p:cNvPr id="288" name="Google Shape;288;p18"/>
          <p:cNvSpPr/>
          <p:nvPr/>
        </p:nvSpPr>
        <p:spPr>
          <a:xfrm flipH="1">
            <a:off x="2612975" y="4479413"/>
            <a:ext cx="2194500" cy="513000"/>
          </a:xfrm>
          <a:prstGeom prst="rect">
            <a:avLst/>
          </a:prstGeom>
          <a:solidFill>
            <a:srgbClr val="7F7F7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Poppins"/>
                <a:ea typeface="Poppins"/>
                <a:cs typeface="Poppins"/>
                <a:sym typeface="Poppins"/>
              </a:rPr>
              <a:t>Application Server</a:t>
            </a:r>
            <a:endParaRPr b="0" i="0" sz="1400" u="none" cap="none" strike="noStrike">
              <a:solidFill>
                <a:srgbClr val="000000"/>
              </a:solidFill>
              <a:latin typeface="Arial"/>
              <a:ea typeface="Arial"/>
              <a:cs typeface="Arial"/>
              <a:sym typeface="Arial"/>
            </a:endParaRPr>
          </a:p>
        </p:txBody>
      </p:sp>
      <p:pic>
        <p:nvPicPr>
          <p:cNvPr id="289" name="Google Shape;289;p18"/>
          <p:cNvPicPr preferRelativeResize="0"/>
          <p:nvPr/>
        </p:nvPicPr>
        <p:blipFill rotWithShape="1">
          <a:blip r:embed="rId5">
            <a:alphaModFix/>
          </a:blip>
          <a:srcRect b="21405" l="21652" r="22961" t="23254"/>
          <a:stretch/>
        </p:blipFill>
        <p:spPr>
          <a:xfrm>
            <a:off x="2978224" y="5089197"/>
            <a:ext cx="1464017" cy="819150"/>
          </a:xfrm>
          <a:prstGeom prst="rect">
            <a:avLst/>
          </a:prstGeom>
          <a:noFill/>
          <a:ln>
            <a:noFill/>
          </a:ln>
        </p:spPr>
      </p:pic>
      <p:pic>
        <p:nvPicPr>
          <p:cNvPr id="290" name="Google Shape;290;p18"/>
          <p:cNvPicPr preferRelativeResize="0"/>
          <p:nvPr/>
        </p:nvPicPr>
        <p:blipFill>
          <a:blip r:embed="rId6">
            <a:alphaModFix/>
          </a:blip>
          <a:stretch>
            <a:fillRect/>
          </a:stretch>
        </p:blipFill>
        <p:spPr>
          <a:xfrm>
            <a:off x="2782575" y="2562076"/>
            <a:ext cx="1799500" cy="904639"/>
          </a:xfrm>
          <a:prstGeom prst="rect">
            <a:avLst/>
          </a:prstGeom>
          <a:noFill/>
          <a:ln>
            <a:noFill/>
          </a:ln>
        </p:spPr>
      </p:pic>
      <p:pic>
        <p:nvPicPr>
          <p:cNvPr id="291" name="Google Shape;291;p18"/>
          <p:cNvPicPr preferRelativeResize="0"/>
          <p:nvPr/>
        </p:nvPicPr>
        <p:blipFill>
          <a:blip r:embed="rId7">
            <a:alphaModFix/>
          </a:blip>
          <a:stretch>
            <a:fillRect/>
          </a:stretch>
        </p:blipFill>
        <p:spPr>
          <a:xfrm>
            <a:off x="9888800" y="3939396"/>
            <a:ext cx="1881050" cy="1040183"/>
          </a:xfrm>
          <a:prstGeom prst="rect">
            <a:avLst/>
          </a:prstGeom>
          <a:noFill/>
          <a:ln>
            <a:noFill/>
          </a:ln>
        </p:spPr>
      </p:pic>
      <p:pic>
        <p:nvPicPr>
          <p:cNvPr id="292" name="Google Shape;292;p18"/>
          <p:cNvPicPr preferRelativeResize="0"/>
          <p:nvPr/>
        </p:nvPicPr>
        <p:blipFill>
          <a:blip r:embed="rId8">
            <a:alphaModFix/>
          </a:blip>
          <a:stretch>
            <a:fillRect/>
          </a:stretch>
        </p:blipFill>
        <p:spPr>
          <a:xfrm>
            <a:off x="9951125" y="2974624"/>
            <a:ext cx="1799500" cy="749790"/>
          </a:xfrm>
          <a:prstGeom prst="rect">
            <a:avLst/>
          </a:prstGeom>
          <a:noFill/>
          <a:ln>
            <a:noFill/>
          </a:ln>
        </p:spPr>
      </p:pic>
      <p:pic>
        <p:nvPicPr>
          <p:cNvPr id="293" name="Google Shape;293;p18"/>
          <p:cNvPicPr preferRelativeResize="0"/>
          <p:nvPr/>
        </p:nvPicPr>
        <p:blipFill>
          <a:blip r:embed="rId9">
            <a:alphaModFix/>
          </a:blip>
          <a:stretch>
            <a:fillRect/>
          </a:stretch>
        </p:blipFill>
        <p:spPr>
          <a:xfrm>
            <a:off x="9850750" y="1552875"/>
            <a:ext cx="2000250" cy="828675"/>
          </a:xfrm>
          <a:prstGeom prst="rect">
            <a:avLst/>
          </a:prstGeom>
          <a:noFill/>
          <a:ln>
            <a:noFill/>
          </a:ln>
        </p:spPr>
      </p:pic>
      <p:pic>
        <p:nvPicPr>
          <p:cNvPr id="294" name="Google Shape;294;p18"/>
          <p:cNvPicPr preferRelativeResize="0"/>
          <p:nvPr/>
        </p:nvPicPr>
        <p:blipFill>
          <a:blip r:embed="rId10">
            <a:alphaModFix/>
          </a:blip>
          <a:stretch>
            <a:fillRect/>
          </a:stretch>
        </p:blipFill>
        <p:spPr>
          <a:xfrm>
            <a:off x="4991863" y="1936500"/>
            <a:ext cx="2194575" cy="555098"/>
          </a:xfrm>
          <a:prstGeom prst="rect">
            <a:avLst/>
          </a:prstGeom>
          <a:noFill/>
          <a:ln>
            <a:noFill/>
          </a:ln>
        </p:spPr>
      </p:pic>
      <p:pic>
        <p:nvPicPr>
          <p:cNvPr id="295" name="Google Shape;295;p18"/>
          <p:cNvPicPr preferRelativeResize="0"/>
          <p:nvPr/>
        </p:nvPicPr>
        <p:blipFill>
          <a:blip r:embed="rId11">
            <a:alphaModFix/>
          </a:blip>
          <a:stretch>
            <a:fillRect/>
          </a:stretch>
        </p:blipFill>
        <p:spPr>
          <a:xfrm>
            <a:off x="2782587" y="3312633"/>
            <a:ext cx="1881051" cy="1007855"/>
          </a:xfrm>
          <a:prstGeom prst="rect">
            <a:avLst/>
          </a:prstGeom>
          <a:noFill/>
          <a:ln>
            <a:noFill/>
          </a:ln>
        </p:spPr>
      </p:pic>
      <p:pic>
        <p:nvPicPr>
          <p:cNvPr id="296" name="Google Shape;296;p18"/>
          <p:cNvPicPr preferRelativeResize="0"/>
          <p:nvPr/>
        </p:nvPicPr>
        <p:blipFill>
          <a:blip r:embed="rId12">
            <a:alphaModFix/>
          </a:blip>
          <a:stretch>
            <a:fillRect/>
          </a:stretch>
        </p:blipFill>
        <p:spPr>
          <a:xfrm>
            <a:off x="2682200" y="6005125"/>
            <a:ext cx="2000250" cy="571500"/>
          </a:xfrm>
          <a:prstGeom prst="rect">
            <a:avLst/>
          </a:prstGeom>
          <a:noFill/>
          <a:ln>
            <a:noFill/>
          </a:ln>
        </p:spPr>
      </p:pic>
      <p:pic>
        <p:nvPicPr>
          <p:cNvPr id="297" name="Google Shape;297;p18"/>
          <p:cNvPicPr preferRelativeResize="0"/>
          <p:nvPr/>
        </p:nvPicPr>
        <p:blipFill>
          <a:blip r:embed="rId13">
            <a:alphaModFix/>
          </a:blip>
          <a:stretch>
            <a:fillRect/>
          </a:stretch>
        </p:blipFill>
        <p:spPr>
          <a:xfrm>
            <a:off x="5050285" y="3147950"/>
            <a:ext cx="2080330" cy="1040175"/>
          </a:xfrm>
          <a:prstGeom prst="rect">
            <a:avLst/>
          </a:prstGeom>
          <a:noFill/>
          <a:ln>
            <a:noFill/>
          </a:ln>
        </p:spPr>
      </p:pic>
      <p:pic>
        <p:nvPicPr>
          <p:cNvPr id="298" name="Google Shape;298;p18"/>
          <p:cNvPicPr preferRelativeResize="0"/>
          <p:nvPr/>
        </p:nvPicPr>
        <p:blipFill>
          <a:blip r:embed="rId14">
            <a:alphaModFix/>
          </a:blip>
          <a:stretch>
            <a:fillRect/>
          </a:stretch>
        </p:blipFill>
        <p:spPr>
          <a:xfrm>
            <a:off x="625175" y="1667738"/>
            <a:ext cx="1409700" cy="1343025"/>
          </a:xfrm>
          <a:prstGeom prst="rect">
            <a:avLst/>
          </a:prstGeom>
          <a:noFill/>
          <a:ln>
            <a:noFill/>
          </a:ln>
        </p:spPr>
      </p:pic>
      <p:pic>
        <p:nvPicPr>
          <p:cNvPr id="299" name="Google Shape;299;p18"/>
          <p:cNvPicPr preferRelativeResize="0"/>
          <p:nvPr/>
        </p:nvPicPr>
        <p:blipFill>
          <a:blip r:embed="rId15">
            <a:alphaModFix/>
          </a:blip>
          <a:stretch>
            <a:fillRect/>
          </a:stretch>
        </p:blipFill>
        <p:spPr>
          <a:xfrm>
            <a:off x="368000" y="3253688"/>
            <a:ext cx="1924050" cy="828675"/>
          </a:xfrm>
          <a:prstGeom prst="rect">
            <a:avLst/>
          </a:prstGeom>
          <a:noFill/>
          <a:ln>
            <a:noFill/>
          </a:ln>
        </p:spPr>
      </p:pic>
      <p:pic>
        <p:nvPicPr>
          <p:cNvPr id="300" name="Google Shape;300;p18"/>
          <p:cNvPicPr preferRelativeResize="0"/>
          <p:nvPr/>
        </p:nvPicPr>
        <p:blipFill>
          <a:blip r:embed="rId16">
            <a:alphaModFix/>
          </a:blip>
          <a:stretch>
            <a:fillRect/>
          </a:stretch>
        </p:blipFill>
        <p:spPr>
          <a:xfrm>
            <a:off x="5328425" y="4401625"/>
            <a:ext cx="1524000" cy="1447800"/>
          </a:xfrm>
          <a:prstGeom prst="rect">
            <a:avLst/>
          </a:prstGeom>
          <a:noFill/>
          <a:ln>
            <a:noFill/>
          </a:ln>
        </p:spPr>
      </p:pic>
      <p:pic>
        <p:nvPicPr>
          <p:cNvPr id="301" name="Google Shape;301;p18"/>
          <p:cNvPicPr preferRelativeResize="0"/>
          <p:nvPr/>
        </p:nvPicPr>
        <p:blipFill>
          <a:blip r:embed="rId17">
            <a:alphaModFix/>
          </a:blip>
          <a:stretch>
            <a:fillRect/>
          </a:stretch>
        </p:blipFill>
        <p:spPr>
          <a:xfrm>
            <a:off x="7446700" y="2601363"/>
            <a:ext cx="2047875" cy="828675"/>
          </a:xfrm>
          <a:prstGeom prst="rect">
            <a:avLst/>
          </a:prstGeom>
          <a:noFill/>
          <a:ln>
            <a:noFill/>
          </a:ln>
        </p:spPr>
      </p:pic>
      <p:pic>
        <p:nvPicPr>
          <p:cNvPr id="302" name="Google Shape;302;p18"/>
          <p:cNvPicPr preferRelativeResize="0"/>
          <p:nvPr/>
        </p:nvPicPr>
        <p:blipFill>
          <a:blip r:embed="rId18">
            <a:alphaModFix/>
          </a:blip>
          <a:stretch>
            <a:fillRect/>
          </a:stretch>
        </p:blipFill>
        <p:spPr>
          <a:xfrm>
            <a:off x="9761704" y="5089200"/>
            <a:ext cx="2308920" cy="1343025"/>
          </a:xfrm>
          <a:prstGeom prst="rect">
            <a:avLst/>
          </a:prstGeom>
          <a:noFill/>
          <a:ln>
            <a:noFill/>
          </a:ln>
        </p:spPr>
      </p:pic>
      <p:pic>
        <p:nvPicPr>
          <p:cNvPr id="303" name="Google Shape;303;p18"/>
          <p:cNvPicPr preferRelativeResize="0"/>
          <p:nvPr/>
        </p:nvPicPr>
        <p:blipFill>
          <a:blip r:embed="rId19">
            <a:alphaModFix/>
          </a:blip>
          <a:stretch>
            <a:fillRect/>
          </a:stretch>
        </p:blipFill>
        <p:spPr>
          <a:xfrm>
            <a:off x="7377437" y="3429011"/>
            <a:ext cx="2194500" cy="1709514"/>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21"/>
          <p:cNvSpPr txBox="1"/>
          <p:nvPr>
            <p:ph type="ctrTitle"/>
          </p:nvPr>
        </p:nvSpPr>
        <p:spPr>
          <a:xfrm>
            <a:off x="1106502" y="2262323"/>
            <a:ext cx="3424516" cy="2079156"/>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chemeClr val="accent1"/>
              </a:buClr>
              <a:buSzPts val="4400"/>
              <a:buFont typeface="Poppins Medium"/>
              <a:buNone/>
            </a:pPr>
            <a:r>
              <a:rPr lang="en-US" sz="4400">
                <a:solidFill>
                  <a:srgbClr val="00B0F0"/>
                </a:solidFill>
              </a:rPr>
              <a:t>Challenges </a:t>
            </a:r>
            <a:br>
              <a:rPr lang="en-US" sz="4400">
                <a:solidFill>
                  <a:srgbClr val="00B0F0"/>
                </a:solidFill>
              </a:rPr>
            </a:br>
            <a:r>
              <a:rPr lang="en-US" sz="4400">
                <a:solidFill>
                  <a:srgbClr val="00B0F0"/>
                </a:solidFill>
              </a:rPr>
              <a:t>&amp;</a:t>
            </a:r>
            <a:br>
              <a:rPr lang="en-US" sz="4400">
                <a:solidFill>
                  <a:srgbClr val="00B0F0"/>
                </a:solidFill>
              </a:rPr>
            </a:br>
            <a:r>
              <a:rPr lang="en-US" sz="4400">
                <a:solidFill>
                  <a:srgbClr val="00B0F0"/>
                </a:solidFill>
              </a:rPr>
              <a:t>Learnings</a:t>
            </a:r>
            <a:endParaRPr>
              <a:solidFill>
                <a:srgbClr val="00B0F0"/>
              </a:solidFill>
            </a:endParaRPr>
          </a:p>
        </p:txBody>
      </p:sp>
      <p:sp>
        <p:nvSpPr>
          <p:cNvPr id="310" name="Google Shape;310;p21"/>
          <p:cNvSpPr txBox="1"/>
          <p:nvPr>
            <p:ph idx="12" type="sldNum"/>
          </p:nvPr>
        </p:nvSpPr>
        <p:spPr>
          <a:xfrm>
            <a:off x="11228832" y="6309360"/>
            <a:ext cx="274320" cy="92333"/>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Clr>
                <a:srgbClr val="000000"/>
              </a:buClr>
              <a:buSzPts val="600"/>
              <a:buFont typeface="Arial"/>
              <a:buNone/>
            </a:pPr>
            <a:fld id="{00000000-1234-1234-1234-123412341234}" type="slidenum">
              <a:rPr lang="en-US"/>
              <a:t>‹#›</a:t>
            </a:fld>
            <a:endParaRPr/>
          </a:p>
        </p:txBody>
      </p:sp>
      <p:pic>
        <p:nvPicPr>
          <p:cNvPr id="311" name="Google Shape;311;p21"/>
          <p:cNvPicPr preferRelativeResize="0"/>
          <p:nvPr>
            <p:ph idx="2" type="pic"/>
          </p:nvPr>
        </p:nvPicPr>
        <p:blipFill rotWithShape="1">
          <a:blip r:embed="rId3">
            <a:alphaModFix/>
          </a:blip>
          <a:srcRect b="-210" l="10034" r="11849" t="303"/>
          <a:stretch/>
        </p:blipFill>
        <p:spPr>
          <a:xfrm>
            <a:off x="5864352" y="0"/>
            <a:ext cx="6324600" cy="6858000"/>
          </a:xfrm>
          <a:prstGeom prst="rect">
            <a:avLst/>
          </a:prstGeom>
          <a:solidFill>
            <a:srgbClr val="C1C1C1"/>
          </a:solid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gd80284ce1e_9_32"/>
          <p:cNvSpPr txBox="1"/>
          <p:nvPr>
            <p:ph type="title"/>
          </p:nvPr>
        </p:nvSpPr>
        <p:spPr>
          <a:xfrm>
            <a:off x="687300" y="508200"/>
            <a:ext cx="10817400" cy="749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sz="3300"/>
              <a:t>Learnings</a:t>
            </a:r>
            <a:endParaRPr sz="3300"/>
          </a:p>
        </p:txBody>
      </p:sp>
      <p:sp>
        <p:nvSpPr>
          <p:cNvPr id="318" name="Google Shape;318;gd80284ce1e_9_32"/>
          <p:cNvSpPr txBox="1"/>
          <p:nvPr>
            <p:ph idx="12" type="sldNum"/>
          </p:nvPr>
        </p:nvSpPr>
        <p:spPr>
          <a:xfrm>
            <a:off x="11228832" y="6309360"/>
            <a:ext cx="274200" cy="924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SzPts val="600"/>
              <a:buFont typeface="Arial"/>
              <a:buNone/>
            </a:pPr>
            <a:fld id="{00000000-1234-1234-1234-123412341234}" type="slidenum">
              <a:rPr lang="en-US"/>
              <a:t>‹#›</a:t>
            </a:fld>
            <a:endParaRPr/>
          </a:p>
        </p:txBody>
      </p:sp>
      <p:sp>
        <p:nvSpPr>
          <p:cNvPr id="319" name="Google Shape;319;gd80284ce1e_9_32"/>
          <p:cNvSpPr txBox="1"/>
          <p:nvPr/>
        </p:nvSpPr>
        <p:spPr>
          <a:xfrm>
            <a:off x="680875" y="1361725"/>
            <a:ext cx="10676700" cy="4340700"/>
          </a:xfrm>
          <a:prstGeom prst="rect">
            <a:avLst/>
          </a:prstGeom>
          <a:noFill/>
          <a:ln>
            <a:noFill/>
          </a:ln>
        </p:spPr>
        <p:txBody>
          <a:bodyPr anchorCtr="0" anchor="t" bIns="91425" lIns="91425" spcFirstLastPara="1" rIns="91425" wrap="square" tIns="91425">
            <a:spAutoFit/>
          </a:bodyPr>
          <a:lstStyle/>
          <a:p>
            <a:pPr indent="-342900" lvl="0" marL="457200" rtl="0" algn="l">
              <a:lnSpc>
                <a:spcPct val="200000"/>
              </a:lnSpc>
              <a:spcBef>
                <a:spcPts val="0"/>
              </a:spcBef>
              <a:spcAft>
                <a:spcPts val="0"/>
              </a:spcAft>
              <a:buSzPts val="1800"/>
              <a:buFont typeface="Poppins"/>
              <a:buChar char="●"/>
            </a:pPr>
            <a:r>
              <a:rPr lang="en-US" sz="1800">
                <a:latin typeface="Poppins"/>
                <a:ea typeface="Poppins"/>
                <a:cs typeface="Poppins"/>
                <a:sym typeface="Poppins"/>
              </a:rPr>
              <a:t>Version Control and rollbacks(for conflicts) for the team:- GIT and Linux commands.</a:t>
            </a:r>
            <a:endParaRPr sz="1800">
              <a:latin typeface="Poppins"/>
              <a:ea typeface="Poppins"/>
              <a:cs typeface="Poppins"/>
              <a:sym typeface="Poppins"/>
            </a:endParaRPr>
          </a:p>
          <a:p>
            <a:pPr indent="-342900" lvl="0" marL="457200" rtl="0" algn="l">
              <a:lnSpc>
                <a:spcPct val="200000"/>
              </a:lnSpc>
              <a:spcBef>
                <a:spcPts val="0"/>
              </a:spcBef>
              <a:spcAft>
                <a:spcPts val="0"/>
              </a:spcAft>
              <a:buSzPts val="1800"/>
              <a:buFont typeface="Poppins"/>
              <a:buChar char="●"/>
            </a:pPr>
            <a:r>
              <a:rPr lang="en-US" sz="1800">
                <a:latin typeface="Poppins"/>
                <a:ea typeface="Poppins"/>
                <a:cs typeface="Poppins"/>
                <a:sym typeface="Poppins"/>
              </a:rPr>
              <a:t>Make efficient plans for the whole project:-Lucid charts, STARUML.</a:t>
            </a:r>
            <a:endParaRPr sz="1800">
              <a:latin typeface="Poppins"/>
              <a:ea typeface="Poppins"/>
              <a:cs typeface="Poppins"/>
              <a:sym typeface="Poppins"/>
            </a:endParaRPr>
          </a:p>
          <a:p>
            <a:pPr indent="-342900" lvl="0" marL="457200" rtl="0" algn="l">
              <a:lnSpc>
                <a:spcPct val="200000"/>
              </a:lnSpc>
              <a:spcBef>
                <a:spcPts val="0"/>
              </a:spcBef>
              <a:spcAft>
                <a:spcPts val="0"/>
              </a:spcAft>
              <a:buSzPts val="1800"/>
              <a:buFont typeface="Poppins"/>
              <a:buChar char="●"/>
            </a:pPr>
            <a:r>
              <a:rPr lang="en-US" sz="1800">
                <a:latin typeface="Poppins"/>
                <a:ea typeface="Poppins"/>
                <a:cs typeface="Poppins"/>
                <a:sym typeface="Poppins"/>
              </a:rPr>
              <a:t>Object oriented approach with </a:t>
            </a:r>
            <a:r>
              <a:rPr lang="en-US" sz="1800">
                <a:latin typeface="Poppins"/>
                <a:ea typeface="Poppins"/>
                <a:cs typeface="Poppins"/>
                <a:sym typeface="Poppins"/>
              </a:rPr>
              <a:t>proper</a:t>
            </a:r>
            <a:r>
              <a:rPr lang="en-US" sz="1800">
                <a:latin typeface="Poppins"/>
                <a:ea typeface="Poppins"/>
                <a:cs typeface="Poppins"/>
                <a:sym typeface="Poppins"/>
              </a:rPr>
              <a:t> modularization and organization in JAVA, important for code reusability and efficiency.</a:t>
            </a:r>
            <a:endParaRPr sz="1800">
              <a:latin typeface="Poppins"/>
              <a:ea typeface="Poppins"/>
              <a:cs typeface="Poppins"/>
              <a:sym typeface="Poppins"/>
            </a:endParaRPr>
          </a:p>
          <a:p>
            <a:pPr indent="-342900" lvl="0" marL="457200" rtl="0" algn="l">
              <a:lnSpc>
                <a:spcPct val="200000"/>
              </a:lnSpc>
              <a:spcBef>
                <a:spcPts val="0"/>
              </a:spcBef>
              <a:spcAft>
                <a:spcPts val="0"/>
              </a:spcAft>
              <a:buSzPts val="1800"/>
              <a:buFont typeface="Poppins"/>
              <a:buChar char="●"/>
            </a:pPr>
            <a:r>
              <a:rPr lang="en-US" sz="1800">
                <a:latin typeface="Poppins"/>
                <a:ea typeface="Poppins"/>
                <a:cs typeface="Poppins"/>
                <a:sym typeface="Poppins"/>
              </a:rPr>
              <a:t>Core Java 8 concepts, including advanced features like lambda expressions, singleton pattern, for each statements, etc.</a:t>
            </a:r>
            <a:endParaRPr sz="1800">
              <a:latin typeface="Poppins"/>
              <a:ea typeface="Poppins"/>
              <a:cs typeface="Poppins"/>
              <a:sym typeface="Poppins"/>
            </a:endParaRPr>
          </a:p>
          <a:p>
            <a:pPr indent="-342900" lvl="0" marL="457200" rtl="0" algn="l">
              <a:lnSpc>
                <a:spcPct val="200000"/>
              </a:lnSpc>
              <a:spcBef>
                <a:spcPts val="0"/>
              </a:spcBef>
              <a:spcAft>
                <a:spcPts val="0"/>
              </a:spcAft>
              <a:buSzPts val="1800"/>
              <a:buFont typeface="Poppins"/>
              <a:buChar char="●"/>
            </a:pPr>
            <a:r>
              <a:rPr lang="en-US" sz="1800">
                <a:latin typeface="Poppins"/>
                <a:ea typeface="Poppins"/>
                <a:cs typeface="Poppins"/>
                <a:sym typeface="Poppins"/>
              </a:rPr>
              <a:t>Database maintenance and queries from MySQL with jdbc drivers.</a:t>
            </a:r>
            <a:endParaRPr sz="1800">
              <a:latin typeface="Poppins"/>
              <a:ea typeface="Poppins"/>
              <a:cs typeface="Poppins"/>
              <a:sym typeface="Poppins"/>
            </a:endParaRPr>
          </a:p>
          <a:p>
            <a:pPr indent="-342900" lvl="0" marL="457200" rtl="0" algn="l">
              <a:lnSpc>
                <a:spcPct val="200000"/>
              </a:lnSpc>
              <a:spcBef>
                <a:spcPts val="0"/>
              </a:spcBef>
              <a:spcAft>
                <a:spcPts val="0"/>
              </a:spcAft>
              <a:buSzPts val="1800"/>
              <a:buFont typeface="Poppins"/>
              <a:buChar char="●"/>
            </a:pPr>
            <a:r>
              <a:rPr lang="en-US" sz="1800">
                <a:latin typeface="Poppins"/>
                <a:ea typeface="Poppins"/>
                <a:cs typeface="Poppins"/>
                <a:sym typeface="Poppins"/>
              </a:rPr>
              <a:t>REST API development using Jersey and tomcat / dropwizard. </a:t>
            </a:r>
            <a:endParaRPr sz="1800">
              <a:latin typeface="Poppins"/>
              <a:ea typeface="Poppins"/>
              <a:cs typeface="Poppins"/>
              <a:sym typeface="Poppins"/>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gd80284ce1e_9_39"/>
          <p:cNvSpPr txBox="1"/>
          <p:nvPr>
            <p:ph type="title"/>
          </p:nvPr>
        </p:nvSpPr>
        <p:spPr>
          <a:xfrm>
            <a:off x="685800" y="685800"/>
            <a:ext cx="10817400" cy="749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sz="3300"/>
              <a:t>Challenges</a:t>
            </a:r>
            <a:endParaRPr sz="3300"/>
          </a:p>
        </p:txBody>
      </p:sp>
      <p:sp>
        <p:nvSpPr>
          <p:cNvPr id="326" name="Google Shape;326;gd80284ce1e_9_39"/>
          <p:cNvSpPr txBox="1"/>
          <p:nvPr>
            <p:ph idx="12" type="sldNum"/>
          </p:nvPr>
        </p:nvSpPr>
        <p:spPr>
          <a:xfrm>
            <a:off x="11228832" y="6309360"/>
            <a:ext cx="274200" cy="924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SzPts val="600"/>
              <a:buFont typeface="Arial"/>
              <a:buNone/>
            </a:pPr>
            <a:fld id="{00000000-1234-1234-1234-123412341234}" type="slidenum">
              <a:rPr lang="en-US"/>
              <a:t>‹#›</a:t>
            </a:fld>
            <a:endParaRPr/>
          </a:p>
        </p:txBody>
      </p:sp>
      <p:sp>
        <p:nvSpPr>
          <p:cNvPr id="327" name="Google Shape;327;gd80284ce1e_9_39"/>
          <p:cNvSpPr txBox="1"/>
          <p:nvPr/>
        </p:nvSpPr>
        <p:spPr>
          <a:xfrm>
            <a:off x="710475" y="1460400"/>
            <a:ext cx="10817400" cy="4677600"/>
          </a:xfrm>
          <a:prstGeom prst="rect">
            <a:avLst/>
          </a:prstGeom>
          <a:noFill/>
          <a:ln>
            <a:noFill/>
          </a:ln>
        </p:spPr>
        <p:txBody>
          <a:bodyPr anchorCtr="0" anchor="t" bIns="91425" lIns="91425" spcFirstLastPara="1" rIns="91425" wrap="square" tIns="91425">
            <a:spAutoFit/>
          </a:bodyPr>
          <a:lstStyle/>
          <a:p>
            <a:pPr indent="-361950" lvl="0" marL="457200" rtl="0" algn="l">
              <a:lnSpc>
                <a:spcPct val="200000"/>
              </a:lnSpc>
              <a:spcBef>
                <a:spcPts val="0"/>
              </a:spcBef>
              <a:spcAft>
                <a:spcPts val="0"/>
              </a:spcAft>
              <a:buSzPts val="2100"/>
              <a:buFont typeface="Poppins"/>
              <a:buChar char="●"/>
            </a:pPr>
            <a:r>
              <a:rPr lang="en-US" sz="2100">
                <a:latin typeface="Poppins"/>
                <a:ea typeface="Poppins"/>
                <a:cs typeface="Poppins"/>
                <a:sym typeface="Poppins"/>
              </a:rPr>
              <a:t>Work from Home.</a:t>
            </a:r>
            <a:endParaRPr sz="2100">
              <a:latin typeface="Poppins"/>
              <a:ea typeface="Poppins"/>
              <a:cs typeface="Poppins"/>
              <a:sym typeface="Poppins"/>
            </a:endParaRPr>
          </a:p>
          <a:p>
            <a:pPr indent="-361950" lvl="0" marL="457200" rtl="0" algn="l">
              <a:lnSpc>
                <a:spcPct val="200000"/>
              </a:lnSpc>
              <a:spcBef>
                <a:spcPts val="0"/>
              </a:spcBef>
              <a:spcAft>
                <a:spcPts val="0"/>
              </a:spcAft>
              <a:buSzPts val="2100"/>
              <a:buFont typeface="Poppins"/>
              <a:buChar char="●"/>
            </a:pPr>
            <a:r>
              <a:rPr lang="en-US" sz="2100">
                <a:latin typeface="Poppins"/>
                <a:ea typeface="Poppins"/>
                <a:cs typeface="Poppins"/>
                <a:sym typeface="Poppins"/>
              </a:rPr>
              <a:t>Handle conflicts with many people working on the same project.(Git Helped)</a:t>
            </a:r>
            <a:endParaRPr sz="2100">
              <a:latin typeface="Poppins"/>
              <a:ea typeface="Poppins"/>
              <a:cs typeface="Poppins"/>
              <a:sym typeface="Poppins"/>
            </a:endParaRPr>
          </a:p>
          <a:p>
            <a:pPr indent="-361950" lvl="0" marL="457200" rtl="0" algn="l">
              <a:lnSpc>
                <a:spcPct val="115000"/>
              </a:lnSpc>
              <a:spcBef>
                <a:spcPts val="0"/>
              </a:spcBef>
              <a:spcAft>
                <a:spcPts val="0"/>
              </a:spcAft>
              <a:buSzPts val="2100"/>
              <a:buFont typeface="Poppins"/>
              <a:buChar char="●"/>
            </a:pPr>
            <a:r>
              <a:rPr lang="en-US" sz="2100">
                <a:latin typeface="Poppins"/>
                <a:ea typeface="Poppins"/>
                <a:cs typeface="Poppins"/>
                <a:sym typeface="Poppins"/>
              </a:rPr>
              <a:t>Come up with efficient use-cases with reusability for the different entities incorporating all the features given in the problem statement.</a:t>
            </a:r>
            <a:endParaRPr sz="2100">
              <a:latin typeface="Poppins"/>
              <a:ea typeface="Poppins"/>
              <a:cs typeface="Poppins"/>
              <a:sym typeface="Poppins"/>
            </a:endParaRPr>
          </a:p>
          <a:p>
            <a:pPr indent="0" lvl="0" marL="457200" rtl="0" algn="l">
              <a:lnSpc>
                <a:spcPct val="115000"/>
              </a:lnSpc>
              <a:spcBef>
                <a:spcPts val="0"/>
              </a:spcBef>
              <a:spcAft>
                <a:spcPts val="0"/>
              </a:spcAft>
              <a:buNone/>
            </a:pPr>
            <a:r>
              <a:t/>
            </a:r>
            <a:endParaRPr sz="2100">
              <a:latin typeface="Poppins"/>
              <a:ea typeface="Poppins"/>
              <a:cs typeface="Poppins"/>
              <a:sym typeface="Poppins"/>
            </a:endParaRPr>
          </a:p>
          <a:p>
            <a:pPr indent="-361950" lvl="0" marL="457200" rtl="0" algn="l">
              <a:lnSpc>
                <a:spcPct val="115000"/>
              </a:lnSpc>
              <a:spcBef>
                <a:spcPts val="0"/>
              </a:spcBef>
              <a:spcAft>
                <a:spcPts val="0"/>
              </a:spcAft>
              <a:buSzPts val="2100"/>
              <a:buFont typeface="Poppins"/>
              <a:buChar char="●"/>
            </a:pPr>
            <a:r>
              <a:rPr lang="en-US" sz="2100">
                <a:latin typeface="Poppins"/>
                <a:ea typeface="Poppins"/>
                <a:cs typeface="Poppins"/>
                <a:sym typeface="Poppins"/>
              </a:rPr>
              <a:t>Environment set-up challenges because of different systems and compatibilities</a:t>
            </a:r>
            <a:endParaRPr sz="2100">
              <a:latin typeface="Poppins"/>
              <a:ea typeface="Poppins"/>
              <a:cs typeface="Poppins"/>
              <a:sym typeface="Poppins"/>
            </a:endParaRPr>
          </a:p>
          <a:p>
            <a:pPr indent="0" lvl="0" marL="457200" rtl="0" algn="l">
              <a:lnSpc>
                <a:spcPct val="115000"/>
              </a:lnSpc>
              <a:spcBef>
                <a:spcPts val="0"/>
              </a:spcBef>
              <a:spcAft>
                <a:spcPts val="0"/>
              </a:spcAft>
              <a:buNone/>
            </a:pPr>
            <a:r>
              <a:t/>
            </a:r>
            <a:endParaRPr sz="2100">
              <a:latin typeface="Poppins"/>
              <a:ea typeface="Poppins"/>
              <a:cs typeface="Poppins"/>
              <a:sym typeface="Poppins"/>
            </a:endParaRPr>
          </a:p>
          <a:p>
            <a:pPr indent="-361950" lvl="0" marL="457200" rtl="0" algn="l">
              <a:lnSpc>
                <a:spcPct val="200000"/>
              </a:lnSpc>
              <a:spcBef>
                <a:spcPts val="0"/>
              </a:spcBef>
              <a:spcAft>
                <a:spcPts val="0"/>
              </a:spcAft>
              <a:buSzPts val="2100"/>
              <a:buFont typeface="Poppins"/>
              <a:buChar char="●"/>
            </a:pPr>
            <a:r>
              <a:rPr lang="en-US" sz="2100">
                <a:latin typeface="Poppins"/>
                <a:ea typeface="Poppins"/>
                <a:cs typeface="Poppins"/>
                <a:sym typeface="Poppins"/>
              </a:rPr>
              <a:t>Minimising and optimizing the Schema in database</a:t>
            </a:r>
            <a:endParaRPr sz="2100">
              <a:latin typeface="Poppins"/>
              <a:ea typeface="Poppins"/>
              <a:cs typeface="Poppins"/>
              <a:sym typeface="Poppins"/>
            </a:endParaRPr>
          </a:p>
          <a:p>
            <a:pPr indent="0" lvl="0" marL="0" rtl="0" algn="l">
              <a:lnSpc>
                <a:spcPct val="200000"/>
              </a:lnSpc>
              <a:spcBef>
                <a:spcPts val="0"/>
              </a:spcBef>
              <a:spcAft>
                <a:spcPts val="0"/>
              </a:spcAft>
              <a:buNone/>
            </a:pPr>
            <a:r>
              <a:t/>
            </a:r>
            <a:endParaRPr sz="2100">
              <a:latin typeface="Poppins"/>
              <a:ea typeface="Poppins"/>
              <a:cs typeface="Poppins"/>
              <a:sym typeface="Poppins"/>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332" name="Shape 332"/>
        <p:cNvGrpSpPr/>
        <p:nvPr/>
      </p:nvGrpSpPr>
      <p:grpSpPr>
        <a:xfrm>
          <a:off x="0" y="0"/>
          <a:ext cx="0" cy="0"/>
          <a:chOff x="0" y="0"/>
          <a:chExt cx="0" cy="0"/>
        </a:xfrm>
      </p:grpSpPr>
      <p:sp>
        <p:nvSpPr>
          <p:cNvPr id="333" name="Google Shape;333;gd80284ce1e_9_25"/>
          <p:cNvSpPr txBox="1"/>
          <p:nvPr>
            <p:ph idx="1" type="subTitle"/>
          </p:nvPr>
        </p:nvSpPr>
        <p:spPr>
          <a:xfrm>
            <a:off x="561952" y="2205225"/>
            <a:ext cx="4101000" cy="1148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sz="4500"/>
              <a:t>UML Diagrams</a:t>
            </a:r>
            <a:endParaRPr sz="4500"/>
          </a:p>
        </p:txBody>
      </p:sp>
      <p:sp>
        <p:nvSpPr>
          <p:cNvPr id="334" name="Google Shape;334;gd80284ce1e_9_25"/>
          <p:cNvSpPr txBox="1"/>
          <p:nvPr>
            <p:ph idx="12" type="sldNum"/>
          </p:nvPr>
        </p:nvSpPr>
        <p:spPr>
          <a:xfrm>
            <a:off x="11228832" y="6309360"/>
            <a:ext cx="274200" cy="924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SzPts val="600"/>
              <a:buFont typeface="Arial"/>
              <a:buNone/>
            </a:pPr>
            <a:fld id="{00000000-1234-1234-1234-123412341234}" type="slidenum">
              <a:rPr lang="en-US"/>
              <a:t>‹#›</a:t>
            </a:fld>
            <a:endParaRPr/>
          </a:p>
        </p:txBody>
      </p:sp>
      <p:pic>
        <p:nvPicPr>
          <p:cNvPr id="335" name="Google Shape;335;gd80284ce1e_9_25"/>
          <p:cNvPicPr preferRelativeResize="0"/>
          <p:nvPr/>
        </p:nvPicPr>
        <p:blipFill>
          <a:blip r:embed="rId3">
            <a:alphaModFix/>
          </a:blip>
          <a:stretch>
            <a:fillRect/>
          </a:stretch>
        </p:blipFill>
        <p:spPr>
          <a:xfrm>
            <a:off x="5131000" y="0"/>
            <a:ext cx="7061002" cy="6858002"/>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22"/>
          <p:cNvSpPr txBox="1"/>
          <p:nvPr>
            <p:ph type="ctrTitle"/>
          </p:nvPr>
        </p:nvSpPr>
        <p:spPr>
          <a:xfrm>
            <a:off x="2084152" y="2847175"/>
            <a:ext cx="1954500" cy="5817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accent1"/>
              </a:buClr>
              <a:buSzPts val="4400"/>
              <a:buFont typeface="Poppins Medium"/>
              <a:buNone/>
            </a:pPr>
            <a:r>
              <a:rPr lang="en-US" sz="4400">
                <a:solidFill>
                  <a:srgbClr val="00B0F0"/>
                </a:solidFill>
              </a:rPr>
              <a:t>Demo</a:t>
            </a:r>
            <a:endParaRPr>
              <a:solidFill>
                <a:srgbClr val="00B0F0"/>
              </a:solidFill>
            </a:endParaRPr>
          </a:p>
        </p:txBody>
      </p:sp>
      <p:sp>
        <p:nvSpPr>
          <p:cNvPr id="342" name="Google Shape;342;p22"/>
          <p:cNvSpPr txBox="1"/>
          <p:nvPr>
            <p:ph idx="12" type="sldNum"/>
          </p:nvPr>
        </p:nvSpPr>
        <p:spPr>
          <a:xfrm>
            <a:off x="11228832" y="6309360"/>
            <a:ext cx="274320" cy="92333"/>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Clr>
                <a:srgbClr val="000000"/>
              </a:buClr>
              <a:buSzPts val="600"/>
              <a:buFont typeface="Arial"/>
              <a:buNone/>
            </a:pPr>
            <a:fld id="{00000000-1234-1234-1234-123412341234}" type="slidenum">
              <a:rPr lang="en-US"/>
              <a:t>‹#›</a:t>
            </a:fld>
            <a:endParaRPr/>
          </a:p>
        </p:txBody>
      </p:sp>
      <p:pic>
        <p:nvPicPr>
          <p:cNvPr id="343" name="Google Shape;343;p22"/>
          <p:cNvPicPr preferRelativeResize="0"/>
          <p:nvPr>
            <p:ph idx="2" type="pic"/>
          </p:nvPr>
        </p:nvPicPr>
        <p:blipFill rotWithShape="1">
          <a:blip r:embed="rId3">
            <a:alphaModFix/>
          </a:blip>
          <a:srcRect b="0" l="4388" r="4390" t="0"/>
          <a:stretch/>
        </p:blipFill>
        <p:spPr>
          <a:xfrm>
            <a:off x="5864352" y="0"/>
            <a:ext cx="6324600" cy="6858000"/>
          </a:xfrm>
          <a:prstGeom prst="rect">
            <a:avLst/>
          </a:prstGeom>
          <a:solidFill>
            <a:srgbClr val="C1C1C1"/>
          </a:solid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23"/>
          <p:cNvSpPr txBox="1"/>
          <p:nvPr>
            <p:ph type="ctrTitle"/>
          </p:nvPr>
        </p:nvSpPr>
        <p:spPr>
          <a:xfrm>
            <a:off x="1620151" y="2847175"/>
            <a:ext cx="3086700" cy="5817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accent1"/>
              </a:buClr>
              <a:buSzPts val="4400"/>
              <a:buFont typeface="Poppins Medium"/>
              <a:buNone/>
            </a:pPr>
            <a:r>
              <a:rPr lang="en-US" sz="4400">
                <a:solidFill>
                  <a:srgbClr val="00B0F0"/>
                </a:solidFill>
              </a:rPr>
              <a:t>Questions</a:t>
            </a:r>
            <a:endParaRPr>
              <a:solidFill>
                <a:srgbClr val="00B0F0"/>
              </a:solidFill>
            </a:endParaRPr>
          </a:p>
        </p:txBody>
      </p:sp>
      <p:sp>
        <p:nvSpPr>
          <p:cNvPr id="350" name="Google Shape;350;p23"/>
          <p:cNvSpPr txBox="1"/>
          <p:nvPr>
            <p:ph idx="12" type="sldNum"/>
          </p:nvPr>
        </p:nvSpPr>
        <p:spPr>
          <a:xfrm>
            <a:off x="11228832" y="6309360"/>
            <a:ext cx="274320" cy="92333"/>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Clr>
                <a:srgbClr val="000000"/>
              </a:buClr>
              <a:buSzPts val="600"/>
              <a:buFont typeface="Arial"/>
              <a:buNone/>
            </a:pPr>
            <a:fld id="{00000000-1234-1234-1234-123412341234}" type="slidenum">
              <a:rPr lang="en-US"/>
              <a:t>‹#›</a:t>
            </a:fld>
            <a:endParaRPr/>
          </a:p>
        </p:txBody>
      </p:sp>
      <p:pic>
        <p:nvPicPr>
          <p:cNvPr id="351" name="Google Shape;351;p23"/>
          <p:cNvPicPr preferRelativeResize="0"/>
          <p:nvPr>
            <p:ph idx="2" type="pic"/>
          </p:nvPr>
        </p:nvPicPr>
        <p:blipFill rotWithShape="1">
          <a:blip r:embed="rId3">
            <a:alphaModFix/>
          </a:blip>
          <a:srcRect b="8571" l="149" r="149" t="0"/>
          <a:stretch/>
        </p:blipFill>
        <p:spPr>
          <a:xfrm>
            <a:off x="5864352" y="0"/>
            <a:ext cx="6324600" cy="6858000"/>
          </a:xfrm>
          <a:prstGeom prst="rect">
            <a:avLst/>
          </a:prstGeom>
          <a:solidFill>
            <a:srgbClr val="C1C1C1"/>
          </a:solid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24"/>
          <p:cNvSpPr txBox="1"/>
          <p:nvPr>
            <p:ph type="ctrTitle"/>
          </p:nvPr>
        </p:nvSpPr>
        <p:spPr>
          <a:xfrm>
            <a:off x="1346610" y="2759428"/>
            <a:ext cx="9495733" cy="1339145"/>
          </a:xfrm>
          <a:prstGeom prst="rect">
            <a:avLst/>
          </a:prstGeom>
          <a:noFill/>
          <a:ln>
            <a:noFill/>
          </a:ln>
        </p:spPr>
        <p:txBody>
          <a:bodyPr anchorCtr="0" anchor="ctr" bIns="0" lIns="0" spcFirstLastPara="1" rIns="0" wrap="square" tIns="0">
            <a:noAutofit/>
          </a:bodyPr>
          <a:lstStyle/>
          <a:p>
            <a:pPr indent="0" lvl="0" marL="0" rtl="0" algn="ctr">
              <a:lnSpc>
                <a:spcPct val="110000"/>
              </a:lnSpc>
              <a:spcBef>
                <a:spcPts val="0"/>
              </a:spcBef>
              <a:spcAft>
                <a:spcPts val="0"/>
              </a:spcAft>
              <a:buClr>
                <a:schemeClr val="lt1"/>
              </a:buClr>
              <a:buSzPts val="4800"/>
              <a:buFont typeface="Poppins Medium"/>
              <a:buNone/>
            </a:pPr>
            <a:r>
              <a:rPr lang="en-US" sz="4800"/>
              <a:t>Thank you</a:t>
            </a:r>
            <a:endParaRPr/>
          </a:p>
        </p:txBody>
      </p:sp>
      <p:sp>
        <p:nvSpPr>
          <p:cNvPr id="358" name="Google Shape;358;p24"/>
          <p:cNvSpPr txBox="1"/>
          <p:nvPr>
            <p:ph idx="12" type="sldNum"/>
          </p:nvPr>
        </p:nvSpPr>
        <p:spPr>
          <a:xfrm>
            <a:off x="11228832" y="6309360"/>
            <a:ext cx="274320" cy="92333"/>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Clr>
                <a:srgbClr val="000000"/>
              </a:buClr>
              <a:buSzPts val="600"/>
              <a:buFont typeface="Arial"/>
              <a:buNone/>
            </a:pPr>
            <a:fld id="{00000000-1234-1234-1234-123412341234}" type="slidenum">
              <a:rPr lang="en-US"/>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2"/>
          <p:cNvSpPr txBox="1"/>
          <p:nvPr>
            <p:ph idx="1" type="subTitle"/>
          </p:nvPr>
        </p:nvSpPr>
        <p:spPr>
          <a:xfrm>
            <a:off x="598228" y="685807"/>
            <a:ext cx="10820100" cy="1148100"/>
          </a:xfrm>
          <a:prstGeom prst="rect">
            <a:avLst/>
          </a:prstGeom>
          <a:noFill/>
          <a:ln>
            <a:noFill/>
          </a:ln>
        </p:spPr>
        <p:txBody>
          <a:bodyPr anchorCtr="0" anchor="t" bIns="0" lIns="0" spcFirstLastPara="1" rIns="0" wrap="square" tIns="0">
            <a:noAutofit/>
          </a:bodyPr>
          <a:lstStyle/>
          <a:p>
            <a:pPr indent="0" lvl="0" marL="0" rtl="0" algn="l">
              <a:lnSpc>
                <a:spcPct val="110000"/>
              </a:lnSpc>
              <a:spcBef>
                <a:spcPts val="0"/>
              </a:spcBef>
              <a:spcAft>
                <a:spcPts val="0"/>
              </a:spcAft>
              <a:buClr>
                <a:schemeClr val="lt1"/>
              </a:buClr>
              <a:buSzPts val="3500"/>
              <a:buFont typeface="Poppins"/>
              <a:buNone/>
            </a:pPr>
            <a:r>
              <a:rPr lang="en-US"/>
              <a:t>The Ask – Where we started?</a:t>
            </a:r>
            <a:endParaRPr/>
          </a:p>
        </p:txBody>
      </p:sp>
      <p:sp>
        <p:nvSpPr>
          <p:cNvPr id="86" name="Google Shape;86;p2"/>
          <p:cNvSpPr txBox="1"/>
          <p:nvPr>
            <p:ph idx="12" type="sldNum"/>
          </p:nvPr>
        </p:nvSpPr>
        <p:spPr>
          <a:xfrm>
            <a:off x="11228832" y="6309360"/>
            <a:ext cx="274320" cy="92333"/>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Clr>
                <a:srgbClr val="000000"/>
              </a:buClr>
              <a:buSzPts val="600"/>
              <a:buFont typeface="Arial"/>
              <a:buNone/>
            </a:pPr>
            <a:fld id="{00000000-1234-1234-1234-123412341234}" type="slidenum">
              <a:rPr lang="en-US"/>
              <a:t>‹#›</a:t>
            </a:fld>
            <a:endParaRPr/>
          </a:p>
        </p:txBody>
      </p:sp>
      <p:sp>
        <p:nvSpPr>
          <p:cNvPr id="87" name="Google Shape;87;p2"/>
          <p:cNvSpPr txBox="1"/>
          <p:nvPr/>
        </p:nvSpPr>
        <p:spPr>
          <a:xfrm>
            <a:off x="598225" y="1531163"/>
            <a:ext cx="3764700" cy="4962600"/>
          </a:xfrm>
          <a:prstGeom prst="rect">
            <a:avLst/>
          </a:prstGeom>
          <a:noFill/>
          <a:ln>
            <a:noFill/>
          </a:ln>
        </p:spPr>
        <p:txBody>
          <a:bodyPr anchorCtr="0" anchor="t" bIns="91425" lIns="91425" spcFirstLastPara="1" rIns="91425" wrap="square" tIns="91425">
            <a:spAutoFit/>
          </a:bodyPr>
          <a:lstStyle/>
          <a:p>
            <a:pPr indent="-330200" lvl="0" marL="457200" rtl="0" algn="l">
              <a:lnSpc>
                <a:spcPct val="115000"/>
              </a:lnSpc>
              <a:spcBef>
                <a:spcPts val="0"/>
              </a:spcBef>
              <a:spcAft>
                <a:spcPts val="0"/>
              </a:spcAft>
              <a:buClr>
                <a:schemeClr val="lt1"/>
              </a:buClr>
              <a:buSzPts val="1600"/>
              <a:buFont typeface="Poppins"/>
              <a:buChar char="●"/>
            </a:pPr>
            <a:r>
              <a:rPr lang="en-US" sz="1600">
                <a:solidFill>
                  <a:schemeClr val="lt1"/>
                </a:solidFill>
                <a:latin typeface="Poppins"/>
                <a:ea typeface="Poppins"/>
                <a:cs typeface="Poppins"/>
                <a:sym typeface="Poppins"/>
              </a:rPr>
              <a:t>Just a group of college students, with a taste of development</a:t>
            </a:r>
            <a:endParaRPr sz="1600">
              <a:solidFill>
                <a:schemeClr val="lt1"/>
              </a:solidFill>
              <a:latin typeface="Poppins"/>
              <a:ea typeface="Poppins"/>
              <a:cs typeface="Poppins"/>
              <a:sym typeface="Poppins"/>
            </a:endParaRPr>
          </a:p>
          <a:p>
            <a:pPr indent="0" lvl="0" marL="457200" rtl="0" algn="l">
              <a:lnSpc>
                <a:spcPct val="115000"/>
              </a:lnSpc>
              <a:spcBef>
                <a:spcPts val="0"/>
              </a:spcBef>
              <a:spcAft>
                <a:spcPts val="0"/>
              </a:spcAft>
              <a:buNone/>
            </a:pPr>
            <a:r>
              <a:t/>
            </a:r>
            <a:endParaRPr sz="1600">
              <a:solidFill>
                <a:schemeClr val="lt1"/>
              </a:solidFill>
              <a:latin typeface="Poppins"/>
              <a:ea typeface="Poppins"/>
              <a:cs typeface="Poppins"/>
              <a:sym typeface="Poppins"/>
            </a:endParaRPr>
          </a:p>
          <a:p>
            <a:pPr indent="-330200" lvl="0" marL="457200" rtl="0" algn="l">
              <a:lnSpc>
                <a:spcPct val="115000"/>
              </a:lnSpc>
              <a:spcBef>
                <a:spcPts val="0"/>
              </a:spcBef>
              <a:spcAft>
                <a:spcPts val="0"/>
              </a:spcAft>
              <a:buClr>
                <a:schemeClr val="lt1"/>
              </a:buClr>
              <a:buSzPts val="1600"/>
              <a:buFont typeface="Poppins"/>
              <a:buChar char="●"/>
            </a:pPr>
            <a:r>
              <a:rPr lang="en-US" sz="1600">
                <a:solidFill>
                  <a:schemeClr val="lt1"/>
                </a:solidFill>
                <a:latin typeface="Poppins"/>
                <a:ea typeface="Poppins"/>
                <a:cs typeface="Poppins"/>
                <a:sym typeface="Poppins"/>
              </a:rPr>
              <a:t>Mostly worked on projects of small scale and priority</a:t>
            </a:r>
            <a:endParaRPr sz="1600">
              <a:solidFill>
                <a:schemeClr val="lt1"/>
              </a:solidFill>
              <a:latin typeface="Poppins"/>
              <a:ea typeface="Poppins"/>
              <a:cs typeface="Poppins"/>
              <a:sym typeface="Poppins"/>
            </a:endParaRPr>
          </a:p>
          <a:p>
            <a:pPr indent="0" lvl="0" marL="457200" rtl="0" algn="l">
              <a:lnSpc>
                <a:spcPct val="115000"/>
              </a:lnSpc>
              <a:spcBef>
                <a:spcPts val="0"/>
              </a:spcBef>
              <a:spcAft>
                <a:spcPts val="0"/>
              </a:spcAft>
              <a:buNone/>
            </a:pPr>
            <a:r>
              <a:t/>
            </a:r>
            <a:endParaRPr sz="1600">
              <a:solidFill>
                <a:schemeClr val="lt1"/>
              </a:solidFill>
              <a:latin typeface="Poppins"/>
              <a:ea typeface="Poppins"/>
              <a:cs typeface="Poppins"/>
              <a:sym typeface="Poppins"/>
            </a:endParaRPr>
          </a:p>
          <a:p>
            <a:pPr indent="-330200" lvl="0" marL="457200" rtl="0" algn="l">
              <a:lnSpc>
                <a:spcPct val="115000"/>
              </a:lnSpc>
              <a:spcBef>
                <a:spcPts val="0"/>
              </a:spcBef>
              <a:spcAft>
                <a:spcPts val="0"/>
              </a:spcAft>
              <a:buClr>
                <a:schemeClr val="lt1"/>
              </a:buClr>
              <a:buSzPts val="1600"/>
              <a:buFont typeface="Poppins"/>
              <a:buChar char="●"/>
            </a:pPr>
            <a:r>
              <a:rPr lang="en-US" sz="1600">
                <a:solidFill>
                  <a:schemeClr val="lt1"/>
                </a:solidFill>
                <a:latin typeface="Poppins"/>
                <a:ea typeface="Poppins"/>
                <a:cs typeface="Poppins"/>
                <a:sym typeface="Poppins"/>
              </a:rPr>
              <a:t>Either alone or in small groups of 2-3 members.</a:t>
            </a:r>
            <a:endParaRPr sz="1600">
              <a:solidFill>
                <a:schemeClr val="lt1"/>
              </a:solidFill>
              <a:latin typeface="Poppins"/>
              <a:ea typeface="Poppins"/>
              <a:cs typeface="Poppins"/>
              <a:sym typeface="Poppins"/>
            </a:endParaRPr>
          </a:p>
          <a:p>
            <a:pPr indent="0" lvl="0" marL="457200" rtl="0" algn="l">
              <a:lnSpc>
                <a:spcPct val="115000"/>
              </a:lnSpc>
              <a:spcBef>
                <a:spcPts val="0"/>
              </a:spcBef>
              <a:spcAft>
                <a:spcPts val="0"/>
              </a:spcAft>
              <a:buNone/>
            </a:pPr>
            <a:r>
              <a:t/>
            </a:r>
            <a:endParaRPr sz="1600">
              <a:solidFill>
                <a:schemeClr val="lt1"/>
              </a:solidFill>
              <a:latin typeface="Poppins"/>
              <a:ea typeface="Poppins"/>
              <a:cs typeface="Poppins"/>
              <a:sym typeface="Poppins"/>
            </a:endParaRPr>
          </a:p>
          <a:p>
            <a:pPr indent="-330200" lvl="0" marL="457200" rtl="0" algn="l">
              <a:lnSpc>
                <a:spcPct val="115000"/>
              </a:lnSpc>
              <a:spcBef>
                <a:spcPts val="0"/>
              </a:spcBef>
              <a:spcAft>
                <a:spcPts val="0"/>
              </a:spcAft>
              <a:buClr>
                <a:schemeClr val="lt1"/>
              </a:buClr>
              <a:buSzPts val="1600"/>
              <a:buFont typeface="Poppins"/>
              <a:buChar char="●"/>
            </a:pPr>
            <a:r>
              <a:rPr lang="en-US" sz="1600">
                <a:solidFill>
                  <a:schemeClr val="lt1"/>
                </a:solidFill>
                <a:latin typeface="Poppins"/>
                <a:ea typeface="Poppins"/>
                <a:cs typeface="Poppins"/>
                <a:sym typeface="Poppins"/>
              </a:rPr>
              <a:t>New to the Software design patterns and the planning process using </a:t>
            </a:r>
            <a:r>
              <a:rPr lang="en-US" sz="1600">
                <a:solidFill>
                  <a:schemeClr val="lt1"/>
                </a:solidFill>
                <a:latin typeface="Poppins"/>
                <a:ea typeface="Poppins"/>
                <a:cs typeface="Poppins"/>
                <a:sym typeface="Poppins"/>
              </a:rPr>
              <a:t>diagrammatic tools. </a:t>
            </a:r>
            <a:r>
              <a:rPr lang="en-US" sz="1600">
                <a:solidFill>
                  <a:schemeClr val="lt1"/>
                </a:solidFill>
                <a:latin typeface="Poppins"/>
                <a:ea typeface="Poppins"/>
                <a:cs typeface="Poppins"/>
                <a:sym typeface="Poppins"/>
              </a:rPr>
              <a:t> </a:t>
            </a:r>
            <a:endParaRPr sz="1600">
              <a:solidFill>
                <a:schemeClr val="lt1"/>
              </a:solidFill>
              <a:latin typeface="Poppins"/>
              <a:ea typeface="Poppins"/>
              <a:cs typeface="Poppins"/>
              <a:sym typeface="Poppins"/>
            </a:endParaRPr>
          </a:p>
          <a:p>
            <a:pPr indent="0" lvl="0" marL="457200" rtl="0" algn="l">
              <a:lnSpc>
                <a:spcPct val="115000"/>
              </a:lnSpc>
              <a:spcBef>
                <a:spcPts val="0"/>
              </a:spcBef>
              <a:spcAft>
                <a:spcPts val="0"/>
              </a:spcAft>
              <a:buNone/>
            </a:pPr>
            <a:r>
              <a:t/>
            </a:r>
            <a:endParaRPr sz="1600">
              <a:solidFill>
                <a:schemeClr val="lt1"/>
              </a:solidFill>
              <a:latin typeface="Poppins"/>
              <a:ea typeface="Poppins"/>
              <a:cs typeface="Poppins"/>
              <a:sym typeface="Poppins"/>
            </a:endParaRPr>
          </a:p>
          <a:p>
            <a:pPr indent="-330200" lvl="0" marL="457200" rtl="0" algn="l">
              <a:lnSpc>
                <a:spcPct val="115000"/>
              </a:lnSpc>
              <a:spcBef>
                <a:spcPts val="0"/>
              </a:spcBef>
              <a:spcAft>
                <a:spcPts val="0"/>
              </a:spcAft>
              <a:buClr>
                <a:schemeClr val="lt1"/>
              </a:buClr>
              <a:buSzPts val="1600"/>
              <a:buFont typeface="Poppins"/>
              <a:buChar char="●"/>
            </a:pPr>
            <a:r>
              <a:rPr lang="en-US" sz="1600">
                <a:solidFill>
                  <a:schemeClr val="lt1"/>
                </a:solidFill>
                <a:latin typeface="Poppins"/>
                <a:ea typeface="Poppins"/>
                <a:cs typeface="Poppins"/>
                <a:sym typeface="Poppins"/>
              </a:rPr>
              <a:t>Indifferent to deployment of the end product.</a:t>
            </a:r>
            <a:endParaRPr sz="1600">
              <a:solidFill>
                <a:schemeClr val="lt1"/>
              </a:solidFill>
              <a:latin typeface="Poppins"/>
              <a:ea typeface="Poppins"/>
              <a:cs typeface="Poppins"/>
              <a:sym typeface="Poppins"/>
            </a:endParaRPr>
          </a:p>
        </p:txBody>
      </p:sp>
      <p:pic>
        <p:nvPicPr>
          <p:cNvPr id="88" name="Google Shape;88;p2"/>
          <p:cNvPicPr preferRelativeResize="0"/>
          <p:nvPr/>
        </p:nvPicPr>
        <p:blipFill>
          <a:blip r:embed="rId3">
            <a:alphaModFix/>
          </a:blip>
          <a:stretch>
            <a:fillRect/>
          </a:stretch>
        </p:blipFill>
        <p:spPr>
          <a:xfrm>
            <a:off x="4686800" y="1717625"/>
            <a:ext cx="6933201" cy="44545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4"/>
          <p:cNvSpPr txBox="1"/>
          <p:nvPr>
            <p:ph idx="12" type="sldNum"/>
          </p:nvPr>
        </p:nvSpPr>
        <p:spPr>
          <a:xfrm>
            <a:off x="11228832" y="6309360"/>
            <a:ext cx="274320" cy="92333"/>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Clr>
                <a:srgbClr val="000000"/>
              </a:buClr>
              <a:buSzPts val="600"/>
              <a:buFont typeface="Arial"/>
              <a:buNone/>
            </a:pPr>
            <a:fld id="{00000000-1234-1234-1234-123412341234}" type="slidenum">
              <a:rPr lang="en-US"/>
              <a:t>‹#›</a:t>
            </a:fld>
            <a:endParaRPr/>
          </a:p>
        </p:txBody>
      </p:sp>
      <p:sp>
        <p:nvSpPr>
          <p:cNvPr id="94" name="Google Shape;94;p4"/>
          <p:cNvSpPr txBox="1"/>
          <p:nvPr>
            <p:ph type="title"/>
          </p:nvPr>
        </p:nvSpPr>
        <p:spPr>
          <a:xfrm>
            <a:off x="522618" y="441262"/>
            <a:ext cx="3400200" cy="446400"/>
          </a:xfrm>
          <a:prstGeom prst="rect">
            <a:avLst/>
          </a:prstGeom>
          <a:noFill/>
          <a:ln>
            <a:noFill/>
          </a:ln>
        </p:spPr>
        <p:txBody>
          <a:bodyPr anchorCtr="0" anchor="t" bIns="0" lIns="0" spcFirstLastPara="1" rIns="0" wrap="square" tIns="0">
            <a:spAutoFit/>
          </a:bodyPr>
          <a:lstStyle/>
          <a:p>
            <a:pPr indent="0" lvl="0" marL="0" rtl="0" algn="l">
              <a:lnSpc>
                <a:spcPct val="128571"/>
              </a:lnSpc>
              <a:spcBef>
                <a:spcPts val="0"/>
              </a:spcBef>
              <a:spcAft>
                <a:spcPts val="0"/>
              </a:spcAft>
              <a:buClr>
                <a:schemeClr val="dk1"/>
              </a:buClr>
              <a:buSzPts val="2800"/>
              <a:buFont typeface="Poppins"/>
              <a:buNone/>
            </a:pPr>
            <a:r>
              <a:rPr b="1" lang="en-US" sz="2900">
                <a:solidFill>
                  <a:srgbClr val="00B0F0"/>
                </a:solidFill>
                <a:latin typeface="Poppins"/>
                <a:ea typeface="Poppins"/>
                <a:cs typeface="Poppins"/>
                <a:sym typeface="Poppins"/>
              </a:rPr>
              <a:t>Stakeholders</a:t>
            </a:r>
            <a:endParaRPr b="1" sz="2100">
              <a:solidFill>
                <a:srgbClr val="00B0F0"/>
              </a:solidFill>
              <a:latin typeface="Poppins"/>
              <a:ea typeface="Poppins"/>
              <a:cs typeface="Poppins"/>
              <a:sym typeface="Poppins"/>
            </a:endParaRPr>
          </a:p>
        </p:txBody>
      </p:sp>
      <p:pic>
        <p:nvPicPr>
          <p:cNvPr id="95" name="Google Shape;95;p4"/>
          <p:cNvPicPr preferRelativeResize="0"/>
          <p:nvPr/>
        </p:nvPicPr>
        <p:blipFill rotWithShape="1">
          <a:blip r:embed="rId3">
            <a:alphaModFix/>
          </a:blip>
          <a:srcRect b="0" l="0" r="0" t="0"/>
          <a:stretch/>
        </p:blipFill>
        <p:spPr>
          <a:xfrm>
            <a:off x="4454015" y="441262"/>
            <a:ext cx="7526785" cy="5152516"/>
          </a:xfrm>
          <a:prstGeom prst="roundRect">
            <a:avLst>
              <a:gd fmla="val 4167" name="adj"/>
            </a:avLst>
          </a:prstGeom>
          <a:solidFill>
            <a:srgbClr val="FFFFFF"/>
          </a:solidFill>
          <a:ln cap="sq" cmpd="sng" w="38100">
            <a:solidFill>
              <a:srgbClr val="292929"/>
            </a:solidFill>
            <a:prstDash val="solid"/>
            <a:miter lim="800000"/>
            <a:headEnd len="sm" w="sm" type="none"/>
            <a:tailEnd len="sm" w="sm" type="none"/>
          </a:ln>
          <a:effectLst>
            <a:reflection blurRad="0" dir="5400000" dist="5000" endA="0" endPos="28000" fadeDir="5400000" kx="0" rotWithShape="0" algn="bl" stA="28000" stPos="0" sy="-100000" ky="0"/>
          </a:effectLst>
        </p:spPr>
      </p:pic>
      <p:sp>
        <p:nvSpPr>
          <p:cNvPr id="96" name="Google Shape;96;p4"/>
          <p:cNvSpPr/>
          <p:nvPr/>
        </p:nvSpPr>
        <p:spPr>
          <a:xfrm>
            <a:off x="522618" y="1106640"/>
            <a:ext cx="3669300" cy="4382313"/>
          </a:xfrm>
          <a:prstGeom prst="rect">
            <a:avLst/>
          </a:prstGeom>
          <a:noFill/>
          <a:ln>
            <a:noFill/>
          </a:ln>
        </p:spPr>
        <p:txBody>
          <a:bodyPr anchorCtr="0" anchor="t" bIns="45700" lIns="91425" spcFirstLastPara="1" rIns="91425" wrap="square" tIns="45700">
            <a:spAutoFit/>
          </a:bodyPr>
          <a:lstStyle/>
          <a:p>
            <a:pPr indent="-352425" lvl="0" marL="457200" marR="0" rtl="0" algn="l">
              <a:lnSpc>
                <a:spcPct val="115000"/>
              </a:lnSpc>
              <a:spcBef>
                <a:spcPts val="1200"/>
              </a:spcBef>
              <a:spcAft>
                <a:spcPts val="0"/>
              </a:spcAft>
              <a:buClr>
                <a:schemeClr val="dk1"/>
              </a:buClr>
              <a:buSzPts val="1950"/>
              <a:buFont typeface="Arial"/>
              <a:buAutoNum type="arabicPeriod"/>
            </a:pPr>
            <a:r>
              <a:rPr b="0" i="0" lang="en-US" sz="1950" u="none" cap="none" strike="noStrike">
                <a:solidFill>
                  <a:schemeClr val="dk1"/>
                </a:solidFill>
                <a:latin typeface="Arial"/>
                <a:ea typeface="Arial"/>
                <a:cs typeface="Arial"/>
                <a:sym typeface="Arial"/>
              </a:rPr>
              <a:t>Sponsors</a:t>
            </a:r>
            <a:endParaRPr b="0" i="0" sz="1950" u="none" cap="none" strike="noStrike">
              <a:solidFill>
                <a:schemeClr val="dk1"/>
              </a:solidFill>
              <a:latin typeface="Arial"/>
              <a:ea typeface="Arial"/>
              <a:cs typeface="Arial"/>
              <a:sym typeface="Arial"/>
            </a:endParaRPr>
          </a:p>
          <a:p>
            <a:pPr indent="-352425" lvl="1" marL="914400" marR="0" rtl="0" algn="l">
              <a:lnSpc>
                <a:spcPct val="115000"/>
              </a:lnSpc>
              <a:spcBef>
                <a:spcPts val="0"/>
              </a:spcBef>
              <a:spcAft>
                <a:spcPts val="0"/>
              </a:spcAft>
              <a:buClr>
                <a:schemeClr val="dk1"/>
              </a:buClr>
              <a:buSzPts val="1950"/>
              <a:buFont typeface="Arial"/>
              <a:buChar char="●"/>
            </a:pPr>
            <a:r>
              <a:rPr b="0" i="0" lang="en-US" sz="1950" u="none" cap="none" strike="noStrike">
                <a:solidFill>
                  <a:schemeClr val="dk1"/>
                </a:solidFill>
                <a:latin typeface="Arial"/>
                <a:ea typeface="Arial"/>
                <a:cs typeface="Arial"/>
                <a:sym typeface="Arial"/>
              </a:rPr>
              <a:t>Flipkart</a:t>
            </a:r>
            <a:endParaRPr sz="1950">
              <a:solidFill>
                <a:schemeClr val="dk1"/>
              </a:solidFill>
            </a:endParaRPr>
          </a:p>
          <a:p>
            <a:pPr indent="-352425" lvl="0" marL="457200" marR="0" rtl="0" algn="l">
              <a:lnSpc>
                <a:spcPct val="115000"/>
              </a:lnSpc>
              <a:spcBef>
                <a:spcPts val="0"/>
              </a:spcBef>
              <a:spcAft>
                <a:spcPts val="0"/>
              </a:spcAft>
              <a:buClr>
                <a:schemeClr val="dk1"/>
              </a:buClr>
              <a:buSzPts val="1950"/>
              <a:buFont typeface="Arial"/>
              <a:buAutoNum type="arabicPeriod"/>
            </a:pPr>
            <a:r>
              <a:rPr b="0" i="0" lang="en-US" sz="1950" u="none" cap="none" strike="noStrike">
                <a:solidFill>
                  <a:schemeClr val="dk1"/>
                </a:solidFill>
                <a:latin typeface="Arial"/>
                <a:ea typeface="Arial"/>
                <a:cs typeface="Arial"/>
                <a:sym typeface="Arial"/>
              </a:rPr>
              <a:t>SME’s</a:t>
            </a:r>
            <a:endParaRPr sz="1700"/>
          </a:p>
          <a:p>
            <a:pPr indent="-352425" lvl="1" marL="914400" marR="0" rtl="0" algn="l">
              <a:lnSpc>
                <a:spcPct val="115000"/>
              </a:lnSpc>
              <a:spcBef>
                <a:spcPts val="0"/>
              </a:spcBef>
              <a:spcAft>
                <a:spcPts val="0"/>
              </a:spcAft>
              <a:buClr>
                <a:schemeClr val="dk1"/>
              </a:buClr>
              <a:buSzPts val="1950"/>
              <a:buFont typeface="Arial"/>
              <a:buChar char="●"/>
            </a:pPr>
            <a:r>
              <a:rPr b="0" i="0" lang="en-US" sz="1950" u="none" cap="none" strike="noStrike">
                <a:solidFill>
                  <a:schemeClr val="dk1"/>
                </a:solidFill>
                <a:latin typeface="Arial"/>
                <a:ea typeface="Arial"/>
                <a:cs typeface="Arial"/>
                <a:sym typeface="Arial"/>
              </a:rPr>
              <a:t>Ami</a:t>
            </a:r>
            <a:r>
              <a:rPr lang="en-US" sz="1950">
                <a:solidFill>
                  <a:schemeClr val="dk1"/>
                </a:solidFill>
              </a:rPr>
              <a:t>t Balyan</a:t>
            </a:r>
            <a:endParaRPr sz="1950">
              <a:solidFill>
                <a:schemeClr val="dk1"/>
              </a:solidFill>
            </a:endParaRPr>
          </a:p>
          <a:p>
            <a:pPr indent="-352425" lvl="0" marL="457200" marR="0" rtl="0" algn="l">
              <a:lnSpc>
                <a:spcPct val="115000"/>
              </a:lnSpc>
              <a:spcBef>
                <a:spcPts val="0"/>
              </a:spcBef>
              <a:spcAft>
                <a:spcPts val="0"/>
              </a:spcAft>
              <a:buClr>
                <a:schemeClr val="dk1"/>
              </a:buClr>
              <a:buSzPts val="1950"/>
              <a:buFont typeface="Arial"/>
              <a:buAutoNum type="arabicPeriod"/>
            </a:pPr>
            <a:r>
              <a:rPr lang="en-US" sz="1950">
                <a:solidFill>
                  <a:schemeClr val="dk1"/>
                </a:solidFill>
              </a:rPr>
              <a:t>Training Coordinators</a:t>
            </a:r>
            <a:endParaRPr sz="1950">
              <a:solidFill>
                <a:schemeClr val="dk1"/>
              </a:solidFill>
            </a:endParaRPr>
          </a:p>
          <a:p>
            <a:pPr indent="-352425" lvl="1" marL="914400" marR="0" rtl="0" algn="l">
              <a:lnSpc>
                <a:spcPct val="115000"/>
              </a:lnSpc>
              <a:spcBef>
                <a:spcPts val="0"/>
              </a:spcBef>
              <a:spcAft>
                <a:spcPts val="0"/>
              </a:spcAft>
              <a:buClr>
                <a:schemeClr val="dk1"/>
              </a:buClr>
              <a:buSzPts val="1950"/>
              <a:buFont typeface="Arial"/>
              <a:buChar char="●"/>
            </a:pPr>
            <a:r>
              <a:rPr b="0" i="0" lang="en-US" sz="1950" u="none" cap="none" strike="noStrike">
                <a:solidFill>
                  <a:schemeClr val="dk1"/>
                </a:solidFill>
                <a:latin typeface="Arial"/>
                <a:ea typeface="Arial"/>
                <a:cs typeface="Arial"/>
                <a:sym typeface="Arial"/>
              </a:rPr>
              <a:t>Deepika Gajraj</a:t>
            </a:r>
            <a:endParaRPr sz="1950">
              <a:solidFill>
                <a:schemeClr val="dk1"/>
              </a:solidFill>
            </a:endParaRPr>
          </a:p>
          <a:p>
            <a:pPr indent="-352425" lvl="1" marL="914400" marR="0" rtl="0" algn="l">
              <a:lnSpc>
                <a:spcPct val="115000"/>
              </a:lnSpc>
              <a:spcBef>
                <a:spcPts val="0"/>
              </a:spcBef>
              <a:spcAft>
                <a:spcPts val="0"/>
              </a:spcAft>
              <a:buClr>
                <a:schemeClr val="dk1"/>
              </a:buClr>
              <a:buSzPts val="1950"/>
              <a:buFont typeface="Arial"/>
              <a:buChar char="●"/>
            </a:pPr>
            <a:r>
              <a:rPr b="0" i="0" lang="en-US" sz="1950" u="none" cap="none" strike="noStrike">
                <a:solidFill>
                  <a:schemeClr val="dk1"/>
                </a:solidFill>
                <a:latin typeface="Arial"/>
                <a:ea typeface="Arial"/>
                <a:cs typeface="Arial"/>
                <a:sym typeface="Arial"/>
              </a:rPr>
              <a:t>Khushboo</a:t>
            </a:r>
            <a:endParaRPr b="0" i="0" sz="1950" u="none" cap="none" strike="noStrike">
              <a:solidFill>
                <a:schemeClr val="dk1"/>
              </a:solidFill>
              <a:latin typeface="Arial"/>
              <a:ea typeface="Arial"/>
              <a:cs typeface="Arial"/>
              <a:sym typeface="Arial"/>
            </a:endParaRPr>
          </a:p>
          <a:p>
            <a:pPr indent="-352425" lvl="1" marL="914400" marR="0" rtl="0" algn="l">
              <a:lnSpc>
                <a:spcPct val="115000"/>
              </a:lnSpc>
              <a:spcBef>
                <a:spcPts val="0"/>
              </a:spcBef>
              <a:spcAft>
                <a:spcPts val="0"/>
              </a:spcAft>
              <a:buClr>
                <a:schemeClr val="dk1"/>
              </a:buClr>
              <a:buSzPts val="1950"/>
              <a:buFont typeface="Arial"/>
              <a:buChar char="●"/>
            </a:pPr>
            <a:r>
              <a:rPr lang="en-US" sz="1950">
                <a:solidFill>
                  <a:schemeClr val="dk1"/>
                </a:solidFill>
              </a:rPr>
              <a:t>Pooja</a:t>
            </a:r>
            <a:endParaRPr sz="1950">
              <a:solidFill>
                <a:schemeClr val="dk1"/>
              </a:solidFill>
            </a:endParaRPr>
          </a:p>
          <a:p>
            <a:pPr indent="-352425" lvl="0" marL="457200" marR="0" rtl="0" algn="l">
              <a:lnSpc>
                <a:spcPct val="115000"/>
              </a:lnSpc>
              <a:spcBef>
                <a:spcPts val="0"/>
              </a:spcBef>
              <a:spcAft>
                <a:spcPts val="0"/>
              </a:spcAft>
              <a:buClr>
                <a:schemeClr val="dk1"/>
              </a:buClr>
              <a:buSzPts val="1950"/>
              <a:buFont typeface="Arial"/>
              <a:buAutoNum type="arabicPeriod"/>
            </a:pPr>
            <a:r>
              <a:rPr b="0" i="0" lang="en-US" sz="1950" u="none" cap="none" strike="noStrike">
                <a:solidFill>
                  <a:schemeClr val="dk1"/>
                </a:solidFill>
                <a:latin typeface="Arial"/>
                <a:ea typeface="Arial"/>
                <a:cs typeface="Arial"/>
                <a:sym typeface="Arial"/>
              </a:rPr>
              <a:t>Trainer</a:t>
            </a:r>
            <a:endParaRPr sz="1700"/>
          </a:p>
          <a:p>
            <a:pPr indent="-352425" lvl="1" marL="914400" marR="0" rtl="0" algn="l">
              <a:lnSpc>
                <a:spcPct val="115000"/>
              </a:lnSpc>
              <a:spcBef>
                <a:spcPts val="0"/>
              </a:spcBef>
              <a:spcAft>
                <a:spcPts val="0"/>
              </a:spcAft>
              <a:buClr>
                <a:schemeClr val="dk1"/>
              </a:buClr>
              <a:buSzPts val="1950"/>
              <a:buFont typeface="Arial"/>
              <a:buChar char="●"/>
            </a:pPr>
            <a:r>
              <a:rPr b="0" i="0" lang="en-US" sz="1950" u="none" cap="none" strike="noStrike">
                <a:solidFill>
                  <a:schemeClr val="dk1"/>
                </a:solidFill>
                <a:latin typeface="Arial"/>
                <a:ea typeface="Arial"/>
                <a:cs typeface="Arial"/>
                <a:sym typeface="Arial"/>
              </a:rPr>
              <a:t>Amit Balyan</a:t>
            </a:r>
            <a:endParaRPr b="0" i="0" sz="195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Poppins"/>
              <a:ea typeface="Poppins"/>
              <a:cs typeface="Poppins"/>
              <a:sym typeface="Poppins"/>
            </a:endParaRPr>
          </a:p>
          <a:p>
            <a:pPr indent="0" lvl="1" marL="45720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Poppins"/>
              <a:ea typeface="Poppins"/>
              <a:cs typeface="Poppins"/>
              <a:sym typeface="Poppin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8"/>
          <p:cNvSpPr txBox="1"/>
          <p:nvPr>
            <p:ph type="ctrTitle"/>
          </p:nvPr>
        </p:nvSpPr>
        <p:spPr>
          <a:xfrm>
            <a:off x="1299450" y="2731045"/>
            <a:ext cx="3330600" cy="15516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accent1"/>
              </a:buClr>
              <a:buSzPts val="4400"/>
              <a:buFont typeface="Poppins Medium"/>
              <a:buNone/>
            </a:pPr>
            <a:r>
              <a:rPr lang="en-US" sz="4400">
                <a:solidFill>
                  <a:schemeClr val="accent2"/>
                </a:solidFill>
              </a:rPr>
              <a:t>Our Journey</a:t>
            </a:r>
            <a:endParaRPr>
              <a:solidFill>
                <a:schemeClr val="accent2"/>
              </a:solidFill>
            </a:endParaRPr>
          </a:p>
        </p:txBody>
      </p:sp>
      <p:sp>
        <p:nvSpPr>
          <p:cNvPr id="103" name="Google Shape;103;p8"/>
          <p:cNvSpPr txBox="1"/>
          <p:nvPr>
            <p:ph idx="12" type="sldNum"/>
          </p:nvPr>
        </p:nvSpPr>
        <p:spPr>
          <a:xfrm>
            <a:off x="11228832" y="6309360"/>
            <a:ext cx="274320" cy="92333"/>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Clr>
                <a:srgbClr val="000000"/>
              </a:buClr>
              <a:buSzPts val="600"/>
              <a:buFont typeface="Arial"/>
              <a:buNone/>
            </a:pPr>
            <a:fld id="{00000000-1234-1234-1234-123412341234}" type="slidenum">
              <a:rPr lang="en-US"/>
              <a:t>‹#›</a:t>
            </a:fld>
            <a:endParaRPr/>
          </a:p>
        </p:txBody>
      </p:sp>
      <p:pic>
        <p:nvPicPr>
          <p:cNvPr id="104" name="Google Shape;104;p8"/>
          <p:cNvPicPr preferRelativeResize="0"/>
          <p:nvPr>
            <p:ph idx="2" type="pic"/>
          </p:nvPr>
        </p:nvPicPr>
        <p:blipFill rotWithShape="1">
          <a:blip r:embed="rId3">
            <a:alphaModFix/>
          </a:blip>
          <a:srcRect b="2222" l="48438" r="3144" t="262"/>
          <a:stretch/>
        </p:blipFill>
        <p:spPr>
          <a:xfrm>
            <a:off x="5864351" y="76200"/>
            <a:ext cx="6363600" cy="6858000"/>
          </a:xfrm>
          <a:prstGeom prst="rect">
            <a:avLst/>
          </a:prstGeom>
          <a:solidFill>
            <a:srgbClr val="C1C1C1"/>
          </a:solid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gd80284ce1e_6_0"/>
          <p:cNvSpPr txBox="1"/>
          <p:nvPr>
            <p:ph idx="12" type="sldNum"/>
          </p:nvPr>
        </p:nvSpPr>
        <p:spPr>
          <a:xfrm>
            <a:off x="11228832" y="6309360"/>
            <a:ext cx="274200" cy="924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SzPts val="600"/>
              <a:buFont typeface="Arial"/>
              <a:buNone/>
            </a:pPr>
            <a:fld id="{00000000-1234-1234-1234-123412341234}" type="slidenum">
              <a:rPr lang="en-US"/>
              <a:t>‹#›</a:t>
            </a:fld>
            <a:endParaRPr/>
          </a:p>
        </p:txBody>
      </p:sp>
      <p:graphicFrame>
        <p:nvGraphicFramePr>
          <p:cNvPr id="111" name="Google Shape;111;gd80284ce1e_6_0"/>
          <p:cNvGraphicFramePr/>
          <p:nvPr/>
        </p:nvGraphicFramePr>
        <p:xfrm>
          <a:off x="824475" y="315513"/>
          <a:ext cx="3000000" cy="3000000"/>
        </p:xfrm>
        <a:graphic>
          <a:graphicData uri="http://schemas.openxmlformats.org/drawingml/2006/table">
            <a:tbl>
              <a:tblPr>
                <a:noFill/>
                <a:tableStyleId>{EDDCAAAB-F37C-4ED2-8582-18B91EC923D4}</a:tableStyleId>
              </a:tblPr>
              <a:tblGrid>
                <a:gridCol w="3518050"/>
                <a:gridCol w="2950275"/>
                <a:gridCol w="4074700"/>
              </a:tblGrid>
              <a:tr h="600250">
                <a:tc>
                  <a:txBody>
                    <a:bodyPr/>
                    <a:lstStyle/>
                    <a:p>
                      <a:pPr indent="0" lvl="0" marL="0" rtl="0" algn="ctr">
                        <a:lnSpc>
                          <a:spcPct val="115000"/>
                        </a:lnSpc>
                        <a:spcBef>
                          <a:spcPts val="0"/>
                        </a:spcBef>
                        <a:spcAft>
                          <a:spcPts val="0"/>
                        </a:spcAft>
                        <a:buNone/>
                      </a:pPr>
                      <a:r>
                        <a:rPr lang="en-US" sz="2500">
                          <a:solidFill>
                            <a:schemeClr val="lt1"/>
                          </a:solidFill>
                          <a:latin typeface="Poppins Light"/>
                          <a:ea typeface="Poppins Light"/>
                          <a:cs typeface="Poppins Light"/>
                          <a:sym typeface="Poppins Light"/>
                        </a:rPr>
                        <a:t>Timeline</a:t>
                      </a:r>
                      <a:endParaRPr sz="2500">
                        <a:solidFill>
                          <a:schemeClr val="lt1"/>
                        </a:solidFill>
                        <a:latin typeface="Poppins Light"/>
                        <a:ea typeface="Poppins Light"/>
                        <a:cs typeface="Poppins Light"/>
                        <a:sym typeface="Poppins Light"/>
                      </a:endParaRPr>
                    </a:p>
                  </a:txBody>
                  <a:tcPr marT="91450" marB="91450" marR="91450" marL="914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dk1"/>
                    </a:solidFill>
                  </a:tcPr>
                </a:tc>
                <a:tc>
                  <a:txBody>
                    <a:bodyPr/>
                    <a:lstStyle/>
                    <a:p>
                      <a:pPr indent="0" lvl="0" marL="0" rtl="0" algn="ctr">
                        <a:lnSpc>
                          <a:spcPct val="115000"/>
                        </a:lnSpc>
                        <a:spcBef>
                          <a:spcPts val="0"/>
                        </a:spcBef>
                        <a:spcAft>
                          <a:spcPts val="0"/>
                        </a:spcAft>
                        <a:buNone/>
                      </a:pPr>
                      <a:r>
                        <a:rPr lang="en-US" sz="2500">
                          <a:solidFill>
                            <a:schemeClr val="lt1"/>
                          </a:solidFill>
                          <a:latin typeface="Poppins Light"/>
                          <a:ea typeface="Poppins Light"/>
                          <a:cs typeface="Poppins Light"/>
                          <a:sym typeface="Poppins Light"/>
                        </a:rPr>
                        <a:t>Modules</a:t>
                      </a:r>
                      <a:endParaRPr sz="2500">
                        <a:solidFill>
                          <a:schemeClr val="lt1"/>
                        </a:solidFill>
                        <a:latin typeface="Poppins Light"/>
                        <a:ea typeface="Poppins Light"/>
                        <a:cs typeface="Poppins Light"/>
                        <a:sym typeface="Poppins Light"/>
                      </a:endParaRPr>
                    </a:p>
                  </a:txBody>
                  <a:tcPr marT="91450" marB="91450" marR="91450" marL="914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dk1"/>
                    </a:solidFill>
                  </a:tcPr>
                </a:tc>
                <a:tc>
                  <a:txBody>
                    <a:bodyPr/>
                    <a:lstStyle/>
                    <a:p>
                      <a:pPr indent="0" lvl="0" marL="0" rtl="0" algn="ctr">
                        <a:lnSpc>
                          <a:spcPct val="115000"/>
                        </a:lnSpc>
                        <a:spcBef>
                          <a:spcPts val="0"/>
                        </a:spcBef>
                        <a:spcAft>
                          <a:spcPts val="0"/>
                        </a:spcAft>
                        <a:buNone/>
                      </a:pPr>
                      <a:r>
                        <a:rPr lang="en-US" sz="2500">
                          <a:solidFill>
                            <a:schemeClr val="lt1"/>
                          </a:solidFill>
                          <a:latin typeface="Poppins Light"/>
                          <a:ea typeface="Poppins Light"/>
                          <a:cs typeface="Poppins Light"/>
                          <a:sym typeface="Poppins Light"/>
                        </a:rPr>
                        <a:t>Description</a:t>
                      </a:r>
                      <a:endParaRPr sz="2500">
                        <a:solidFill>
                          <a:schemeClr val="lt1"/>
                        </a:solidFill>
                        <a:latin typeface="Poppins Light"/>
                        <a:ea typeface="Poppins Light"/>
                        <a:cs typeface="Poppins Light"/>
                        <a:sym typeface="Poppins Light"/>
                      </a:endParaRPr>
                    </a:p>
                  </a:txBody>
                  <a:tcPr marT="91450" marB="91450" marR="91450" marL="914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dk1"/>
                    </a:solidFill>
                  </a:tcPr>
                </a:tc>
              </a:tr>
              <a:tr h="1990400">
                <a:tc>
                  <a:txBody>
                    <a:bodyPr/>
                    <a:lstStyle/>
                    <a:p>
                      <a:pPr indent="0" lvl="0" marL="0" rtl="0" algn="ctr">
                        <a:lnSpc>
                          <a:spcPct val="115000"/>
                        </a:lnSpc>
                        <a:spcBef>
                          <a:spcPts val="0"/>
                        </a:spcBef>
                        <a:spcAft>
                          <a:spcPts val="0"/>
                        </a:spcAft>
                        <a:buNone/>
                      </a:pPr>
                      <a:r>
                        <a:t/>
                      </a:r>
                      <a:endParaRPr sz="1600">
                        <a:solidFill>
                          <a:schemeClr val="dk1"/>
                        </a:solidFill>
                        <a:latin typeface="Poppins Light"/>
                        <a:ea typeface="Poppins Light"/>
                        <a:cs typeface="Poppins Light"/>
                        <a:sym typeface="Poppins Light"/>
                      </a:endParaRPr>
                    </a:p>
                    <a:p>
                      <a:pPr indent="0" lvl="0" marL="0" rtl="0" algn="ctr">
                        <a:lnSpc>
                          <a:spcPct val="115000"/>
                        </a:lnSpc>
                        <a:spcBef>
                          <a:spcPts val="0"/>
                        </a:spcBef>
                        <a:spcAft>
                          <a:spcPts val="0"/>
                        </a:spcAft>
                        <a:buNone/>
                      </a:pPr>
                      <a:r>
                        <a:rPr lang="en-US" sz="1900">
                          <a:solidFill>
                            <a:schemeClr val="dk1"/>
                          </a:solidFill>
                          <a:latin typeface="Poppins Light"/>
                          <a:ea typeface="Poppins Light"/>
                          <a:cs typeface="Poppins Light"/>
                          <a:sym typeface="Poppins Light"/>
                        </a:rPr>
                        <a:t> 19</a:t>
                      </a:r>
                      <a:r>
                        <a:rPr baseline="30000" lang="en-US" sz="1900">
                          <a:solidFill>
                            <a:schemeClr val="dk1"/>
                          </a:solidFill>
                          <a:latin typeface="Poppins Light"/>
                          <a:ea typeface="Poppins Light"/>
                          <a:cs typeface="Poppins Light"/>
                          <a:sym typeface="Poppins Light"/>
                        </a:rPr>
                        <a:t>th </a:t>
                      </a:r>
                      <a:r>
                        <a:rPr lang="en-US" sz="1900">
                          <a:solidFill>
                            <a:schemeClr val="dk1"/>
                          </a:solidFill>
                          <a:latin typeface="Poppins Light"/>
                          <a:ea typeface="Poppins Light"/>
                          <a:cs typeface="Poppins Light"/>
                          <a:sym typeface="Poppins Light"/>
                        </a:rPr>
                        <a:t>May – 21</a:t>
                      </a:r>
                      <a:r>
                        <a:rPr baseline="30000" lang="en-US" sz="1900">
                          <a:solidFill>
                            <a:schemeClr val="dk1"/>
                          </a:solidFill>
                          <a:latin typeface="Poppins Light"/>
                          <a:ea typeface="Poppins Light"/>
                          <a:cs typeface="Poppins Light"/>
                          <a:sym typeface="Poppins Light"/>
                        </a:rPr>
                        <a:t>st </a:t>
                      </a:r>
                      <a:r>
                        <a:rPr lang="en-US" sz="1900">
                          <a:solidFill>
                            <a:schemeClr val="dk1"/>
                          </a:solidFill>
                          <a:latin typeface="Poppins Light"/>
                          <a:ea typeface="Poppins Light"/>
                          <a:cs typeface="Poppins Light"/>
                          <a:sym typeface="Poppins Light"/>
                        </a:rPr>
                        <a:t>May</a:t>
                      </a:r>
                      <a:endParaRPr sz="1900">
                        <a:solidFill>
                          <a:schemeClr val="dk1"/>
                        </a:solidFill>
                        <a:latin typeface="Poppins Light"/>
                        <a:ea typeface="Poppins Light"/>
                        <a:cs typeface="Poppins Light"/>
                        <a:sym typeface="Poppins Light"/>
                      </a:endParaRPr>
                    </a:p>
                  </a:txBody>
                  <a:tcPr marT="91450" marB="91450" marR="91450" marL="914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330200" lvl="0" marL="457200" rtl="0" algn="l">
                        <a:lnSpc>
                          <a:spcPct val="115000"/>
                        </a:lnSpc>
                        <a:spcBef>
                          <a:spcPts val="1200"/>
                        </a:spcBef>
                        <a:spcAft>
                          <a:spcPts val="0"/>
                        </a:spcAft>
                        <a:buClr>
                          <a:schemeClr val="dk1"/>
                        </a:buClr>
                        <a:buSzPts val="1600"/>
                        <a:buFont typeface="Poppins Light"/>
                        <a:buChar char="●"/>
                      </a:pPr>
                      <a:r>
                        <a:rPr lang="en-US" sz="1600">
                          <a:solidFill>
                            <a:schemeClr val="dk1"/>
                          </a:solidFill>
                          <a:latin typeface="Poppins Light"/>
                          <a:ea typeface="Poppins Light"/>
                          <a:cs typeface="Poppins Light"/>
                          <a:sym typeface="Poppins Light"/>
                        </a:rPr>
                        <a:t>Unix commands</a:t>
                      </a:r>
                      <a:endParaRPr sz="1600">
                        <a:solidFill>
                          <a:schemeClr val="dk1"/>
                        </a:solidFill>
                        <a:latin typeface="Poppins Light"/>
                        <a:ea typeface="Poppins Light"/>
                        <a:cs typeface="Poppins Light"/>
                        <a:sym typeface="Poppins Light"/>
                      </a:endParaRPr>
                    </a:p>
                    <a:p>
                      <a:pPr indent="-330200" lvl="0" marL="457200" rtl="0" algn="l">
                        <a:lnSpc>
                          <a:spcPct val="115000"/>
                        </a:lnSpc>
                        <a:spcBef>
                          <a:spcPts val="0"/>
                        </a:spcBef>
                        <a:spcAft>
                          <a:spcPts val="0"/>
                        </a:spcAft>
                        <a:buClr>
                          <a:schemeClr val="dk1"/>
                        </a:buClr>
                        <a:buSzPts val="1600"/>
                        <a:buFont typeface="Poppins Light"/>
                        <a:buChar char="●"/>
                      </a:pPr>
                      <a:r>
                        <a:rPr lang="en-US" sz="1600">
                          <a:solidFill>
                            <a:schemeClr val="dk1"/>
                          </a:solidFill>
                          <a:latin typeface="Poppins Light"/>
                          <a:ea typeface="Poppins Light"/>
                          <a:cs typeface="Poppins Light"/>
                          <a:sym typeface="Poppins Light"/>
                        </a:rPr>
                        <a:t>Git commands</a:t>
                      </a:r>
                      <a:endParaRPr sz="1600">
                        <a:solidFill>
                          <a:schemeClr val="dk1"/>
                        </a:solidFill>
                        <a:latin typeface="Poppins Light"/>
                        <a:ea typeface="Poppins Light"/>
                        <a:cs typeface="Poppins Light"/>
                        <a:sym typeface="Poppins Light"/>
                      </a:endParaRPr>
                    </a:p>
                    <a:p>
                      <a:pPr indent="-330200" lvl="0" marL="457200" rtl="0" algn="l">
                        <a:lnSpc>
                          <a:spcPct val="115000"/>
                        </a:lnSpc>
                        <a:spcBef>
                          <a:spcPts val="0"/>
                        </a:spcBef>
                        <a:spcAft>
                          <a:spcPts val="0"/>
                        </a:spcAft>
                        <a:buClr>
                          <a:schemeClr val="dk1"/>
                        </a:buClr>
                        <a:buSzPts val="1600"/>
                        <a:buFont typeface="Poppins Light"/>
                        <a:buChar char="●"/>
                      </a:pPr>
                      <a:r>
                        <a:rPr lang="en-US" sz="1600">
                          <a:solidFill>
                            <a:schemeClr val="dk1"/>
                          </a:solidFill>
                          <a:latin typeface="Poppins Light"/>
                          <a:ea typeface="Poppins Light"/>
                          <a:cs typeface="Poppins Light"/>
                          <a:sym typeface="Poppins Light"/>
                        </a:rPr>
                        <a:t>UML Diagrams</a:t>
                      </a:r>
                      <a:endParaRPr sz="1600">
                        <a:solidFill>
                          <a:schemeClr val="dk1"/>
                        </a:solidFill>
                        <a:latin typeface="Poppins Light"/>
                        <a:ea typeface="Poppins Light"/>
                        <a:cs typeface="Poppins Light"/>
                        <a:sym typeface="Poppins Light"/>
                      </a:endParaRPr>
                    </a:p>
                  </a:txBody>
                  <a:tcPr marT="91450" marB="91450" marR="91450" marL="914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330200" lvl="0" marL="457200" rtl="0" algn="l">
                        <a:lnSpc>
                          <a:spcPct val="115000"/>
                        </a:lnSpc>
                        <a:spcBef>
                          <a:spcPts val="1200"/>
                        </a:spcBef>
                        <a:spcAft>
                          <a:spcPts val="0"/>
                        </a:spcAft>
                        <a:buClr>
                          <a:schemeClr val="dk1"/>
                        </a:buClr>
                        <a:buSzPts val="1600"/>
                        <a:buFont typeface="Poppins Light"/>
                        <a:buChar char="●"/>
                      </a:pPr>
                      <a:r>
                        <a:rPr lang="en-US" sz="1600">
                          <a:solidFill>
                            <a:schemeClr val="dk1"/>
                          </a:solidFill>
                          <a:latin typeface="Poppins Light"/>
                          <a:ea typeface="Poppins Light"/>
                          <a:cs typeface="Poppins Light"/>
                          <a:sym typeface="Poppins Light"/>
                        </a:rPr>
                        <a:t>Environment Setup</a:t>
                      </a:r>
                      <a:endParaRPr sz="1600">
                        <a:solidFill>
                          <a:schemeClr val="dk1"/>
                        </a:solidFill>
                        <a:latin typeface="Poppins Light"/>
                        <a:ea typeface="Poppins Light"/>
                        <a:cs typeface="Poppins Light"/>
                        <a:sym typeface="Poppins Light"/>
                      </a:endParaRPr>
                    </a:p>
                    <a:p>
                      <a:pPr indent="-330200" lvl="0" marL="457200" rtl="0" algn="l">
                        <a:lnSpc>
                          <a:spcPct val="115000"/>
                        </a:lnSpc>
                        <a:spcBef>
                          <a:spcPts val="0"/>
                        </a:spcBef>
                        <a:spcAft>
                          <a:spcPts val="0"/>
                        </a:spcAft>
                        <a:buClr>
                          <a:schemeClr val="dk1"/>
                        </a:buClr>
                        <a:buSzPts val="1600"/>
                        <a:buFont typeface="Poppins Light"/>
                        <a:buChar char="●"/>
                      </a:pPr>
                      <a:r>
                        <a:rPr lang="en-US" sz="1600">
                          <a:solidFill>
                            <a:schemeClr val="dk1"/>
                          </a:solidFill>
                          <a:latin typeface="Poppins Light"/>
                          <a:ea typeface="Poppins Light"/>
                          <a:cs typeface="Poppins Light"/>
                          <a:sym typeface="Poppins Light"/>
                        </a:rPr>
                        <a:t>Understanding Unix and Git commands</a:t>
                      </a:r>
                      <a:endParaRPr sz="1600">
                        <a:solidFill>
                          <a:schemeClr val="dk1"/>
                        </a:solidFill>
                        <a:latin typeface="Poppins Light"/>
                        <a:ea typeface="Poppins Light"/>
                        <a:cs typeface="Poppins Light"/>
                        <a:sym typeface="Poppins Light"/>
                      </a:endParaRPr>
                    </a:p>
                    <a:p>
                      <a:pPr indent="-330200" lvl="0" marL="457200" rtl="0" algn="l">
                        <a:lnSpc>
                          <a:spcPct val="115000"/>
                        </a:lnSpc>
                        <a:spcBef>
                          <a:spcPts val="0"/>
                        </a:spcBef>
                        <a:spcAft>
                          <a:spcPts val="0"/>
                        </a:spcAft>
                        <a:buClr>
                          <a:schemeClr val="dk1"/>
                        </a:buClr>
                        <a:buSzPts val="1600"/>
                        <a:buFont typeface="Poppins Light"/>
                        <a:buChar char="●"/>
                      </a:pPr>
                      <a:r>
                        <a:rPr lang="en-US" sz="1600">
                          <a:solidFill>
                            <a:schemeClr val="dk1"/>
                          </a:solidFill>
                          <a:latin typeface="Poppins Light"/>
                          <a:ea typeface="Poppins Light"/>
                          <a:cs typeface="Poppins Light"/>
                          <a:sym typeface="Poppins Light"/>
                        </a:rPr>
                        <a:t>Requirement analysis and modelling</a:t>
                      </a:r>
                      <a:endParaRPr sz="1600">
                        <a:solidFill>
                          <a:schemeClr val="dk1"/>
                        </a:solidFill>
                        <a:latin typeface="Poppins Light"/>
                        <a:ea typeface="Poppins Light"/>
                        <a:cs typeface="Poppins Light"/>
                        <a:sym typeface="Poppins Light"/>
                      </a:endParaRPr>
                    </a:p>
                  </a:txBody>
                  <a:tcPr marT="91450" marB="91450" marR="91450" marL="914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843100">
                <a:tc>
                  <a:txBody>
                    <a:bodyPr/>
                    <a:lstStyle/>
                    <a:p>
                      <a:pPr indent="0" lvl="0" marL="0" rtl="0" algn="ctr">
                        <a:lnSpc>
                          <a:spcPct val="115000"/>
                        </a:lnSpc>
                        <a:spcBef>
                          <a:spcPts val="0"/>
                        </a:spcBef>
                        <a:spcAft>
                          <a:spcPts val="0"/>
                        </a:spcAft>
                        <a:buNone/>
                      </a:pPr>
                      <a:r>
                        <a:t/>
                      </a:r>
                      <a:endParaRPr sz="1600">
                        <a:solidFill>
                          <a:schemeClr val="dk1"/>
                        </a:solidFill>
                        <a:latin typeface="Poppins Light"/>
                        <a:ea typeface="Poppins Light"/>
                        <a:cs typeface="Poppins Light"/>
                        <a:sym typeface="Poppins Light"/>
                      </a:endParaRPr>
                    </a:p>
                    <a:p>
                      <a:pPr indent="0" lvl="0" marL="0" rtl="0" algn="ctr">
                        <a:lnSpc>
                          <a:spcPct val="115000"/>
                        </a:lnSpc>
                        <a:spcBef>
                          <a:spcPts val="0"/>
                        </a:spcBef>
                        <a:spcAft>
                          <a:spcPts val="0"/>
                        </a:spcAft>
                        <a:buNone/>
                      </a:pPr>
                      <a:r>
                        <a:rPr lang="en-US" sz="1900">
                          <a:solidFill>
                            <a:schemeClr val="dk1"/>
                          </a:solidFill>
                          <a:latin typeface="Poppins Light"/>
                          <a:ea typeface="Poppins Light"/>
                          <a:cs typeface="Poppins Light"/>
                          <a:sym typeface="Poppins Light"/>
                        </a:rPr>
                        <a:t>24th May – 26th May</a:t>
                      </a:r>
                      <a:endParaRPr sz="1600">
                        <a:solidFill>
                          <a:schemeClr val="dk1"/>
                        </a:solidFill>
                        <a:latin typeface="Poppins Light"/>
                        <a:ea typeface="Poppins Light"/>
                        <a:cs typeface="Poppins Light"/>
                        <a:sym typeface="Poppins Light"/>
                      </a:endParaRPr>
                    </a:p>
                  </a:txBody>
                  <a:tcPr marT="91450" marB="91450" marR="91450" marL="914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330200" lvl="0" marL="457200" rtl="0" algn="l">
                        <a:lnSpc>
                          <a:spcPct val="115000"/>
                        </a:lnSpc>
                        <a:spcBef>
                          <a:spcPts val="1200"/>
                        </a:spcBef>
                        <a:spcAft>
                          <a:spcPts val="0"/>
                        </a:spcAft>
                        <a:buClr>
                          <a:schemeClr val="dk1"/>
                        </a:buClr>
                        <a:buSzPts val="1600"/>
                        <a:buFont typeface="Poppins Light"/>
                        <a:buChar char="●"/>
                      </a:pPr>
                      <a:r>
                        <a:rPr lang="en-US" sz="1600">
                          <a:solidFill>
                            <a:schemeClr val="dk1"/>
                          </a:solidFill>
                          <a:latin typeface="Poppins Light"/>
                          <a:ea typeface="Poppins Light"/>
                          <a:cs typeface="Poppins Light"/>
                          <a:sym typeface="Poppins Light"/>
                        </a:rPr>
                        <a:t>Java 8</a:t>
                      </a:r>
                      <a:endParaRPr sz="1600">
                        <a:solidFill>
                          <a:schemeClr val="dk1"/>
                        </a:solidFill>
                        <a:latin typeface="Poppins Light"/>
                        <a:ea typeface="Poppins Light"/>
                        <a:cs typeface="Poppins Light"/>
                        <a:sym typeface="Poppins Light"/>
                      </a:endParaRPr>
                    </a:p>
                    <a:p>
                      <a:pPr indent="-330200" lvl="0" marL="457200" rtl="0" algn="l">
                        <a:lnSpc>
                          <a:spcPct val="115000"/>
                        </a:lnSpc>
                        <a:spcBef>
                          <a:spcPts val="0"/>
                        </a:spcBef>
                        <a:spcAft>
                          <a:spcPts val="0"/>
                        </a:spcAft>
                        <a:buClr>
                          <a:schemeClr val="dk1"/>
                        </a:buClr>
                        <a:buSzPts val="1600"/>
                        <a:buFont typeface="Poppins Light"/>
                        <a:buChar char="●"/>
                      </a:pPr>
                      <a:r>
                        <a:rPr lang="en-US" sz="1600">
                          <a:solidFill>
                            <a:schemeClr val="dk1"/>
                          </a:solidFill>
                          <a:latin typeface="Poppins Light"/>
                          <a:ea typeface="Poppins Light"/>
                          <a:cs typeface="Poppins Light"/>
                          <a:sym typeface="Poppins Light"/>
                        </a:rPr>
                        <a:t>SQL</a:t>
                      </a:r>
                      <a:endParaRPr sz="1600">
                        <a:solidFill>
                          <a:schemeClr val="dk1"/>
                        </a:solidFill>
                        <a:latin typeface="Poppins Light"/>
                        <a:ea typeface="Poppins Light"/>
                        <a:cs typeface="Poppins Light"/>
                        <a:sym typeface="Poppins Light"/>
                      </a:endParaRPr>
                    </a:p>
                    <a:p>
                      <a:pPr indent="-330200" lvl="0" marL="457200" rtl="0" algn="l">
                        <a:lnSpc>
                          <a:spcPct val="115000"/>
                        </a:lnSpc>
                        <a:spcBef>
                          <a:spcPts val="0"/>
                        </a:spcBef>
                        <a:spcAft>
                          <a:spcPts val="0"/>
                        </a:spcAft>
                        <a:buClr>
                          <a:schemeClr val="dk1"/>
                        </a:buClr>
                        <a:buSzPts val="1600"/>
                        <a:buFont typeface="Poppins Light"/>
                        <a:buChar char="●"/>
                      </a:pPr>
                      <a:r>
                        <a:rPr lang="en-US" sz="1600">
                          <a:solidFill>
                            <a:schemeClr val="dk1"/>
                          </a:solidFill>
                          <a:latin typeface="Poppins Light"/>
                          <a:ea typeface="Poppins Light"/>
                          <a:cs typeface="Poppins Light"/>
                          <a:sym typeface="Poppins Light"/>
                        </a:rPr>
                        <a:t>Client-Service Model</a:t>
                      </a:r>
                      <a:endParaRPr sz="1600">
                        <a:solidFill>
                          <a:schemeClr val="dk1"/>
                        </a:solidFill>
                        <a:latin typeface="Poppins Light"/>
                        <a:ea typeface="Poppins Light"/>
                        <a:cs typeface="Poppins Light"/>
                        <a:sym typeface="Poppins Light"/>
                      </a:endParaRPr>
                    </a:p>
                    <a:p>
                      <a:pPr indent="0" lvl="0" marL="0" rtl="0" algn="l">
                        <a:lnSpc>
                          <a:spcPct val="115000"/>
                        </a:lnSpc>
                        <a:spcBef>
                          <a:spcPts val="1200"/>
                        </a:spcBef>
                        <a:spcAft>
                          <a:spcPts val="0"/>
                        </a:spcAft>
                        <a:buNone/>
                      </a:pPr>
                      <a:r>
                        <a:t/>
                      </a:r>
                      <a:endParaRPr sz="700">
                        <a:solidFill>
                          <a:schemeClr val="dk1"/>
                        </a:solidFill>
                        <a:latin typeface="Poppins Light"/>
                        <a:ea typeface="Poppins Light"/>
                        <a:cs typeface="Poppins Light"/>
                        <a:sym typeface="Poppins Light"/>
                      </a:endParaRPr>
                    </a:p>
                  </a:txBody>
                  <a:tcPr marT="91450" marB="91450" marR="91450" marL="914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330200" lvl="0" marL="457200" rtl="0" algn="l">
                        <a:lnSpc>
                          <a:spcPct val="115000"/>
                        </a:lnSpc>
                        <a:spcBef>
                          <a:spcPts val="1200"/>
                        </a:spcBef>
                        <a:spcAft>
                          <a:spcPts val="0"/>
                        </a:spcAft>
                        <a:buClr>
                          <a:schemeClr val="dk1"/>
                        </a:buClr>
                        <a:buSzPts val="1600"/>
                        <a:buFont typeface="Poppins Light"/>
                        <a:buChar char="●"/>
                      </a:pPr>
                      <a:r>
                        <a:rPr lang="en-US" sz="1600">
                          <a:solidFill>
                            <a:schemeClr val="dk1"/>
                          </a:solidFill>
                          <a:latin typeface="Poppins Light"/>
                          <a:ea typeface="Poppins Light"/>
                          <a:cs typeface="Poppins Light"/>
                          <a:sym typeface="Poppins Light"/>
                        </a:rPr>
                        <a:t>Developing a POS Application using Java and MySQL.</a:t>
                      </a:r>
                      <a:endParaRPr sz="1600">
                        <a:solidFill>
                          <a:schemeClr val="dk1"/>
                        </a:solidFill>
                        <a:latin typeface="Poppins Light"/>
                        <a:ea typeface="Poppins Light"/>
                        <a:cs typeface="Poppins Light"/>
                        <a:sym typeface="Poppins Light"/>
                      </a:endParaRPr>
                    </a:p>
                    <a:p>
                      <a:pPr indent="-330200" lvl="0" marL="457200" rtl="0" algn="l">
                        <a:lnSpc>
                          <a:spcPct val="115000"/>
                        </a:lnSpc>
                        <a:spcBef>
                          <a:spcPts val="0"/>
                        </a:spcBef>
                        <a:spcAft>
                          <a:spcPts val="0"/>
                        </a:spcAft>
                        <a:buClr>
                          <a:schemeClr val="dk1"/>
                        </a:buClr>
                        <a:buSzPts val="1600"/>
                        <a:buFont typeface="Poppins Light"/>
                        <a:buChar char="●"/>
                      </a:pPr>
                      <a:r>
                        <a:rPr lang="en-US" sz="1600">
                          <a:solidFill>
                            <a:schemeClr val="dk1"/>
                          </a:solidFill>
                          <a:latin typeface="Poppins Light"/>
                          <a:ea typeface="Poppins Light"/>
                          <a:cs typeface="Poppins Light"/>
                          <a:sym typeface="Poppins Light"/>
                        </a:rPr>
                        <a:t>Understanding Java 8 features and collections</a:t>
                      </a:r>
                      <a:endParaRPr sz="1600">
                        <a:solidFill>
                          <a:schemeClr val="dk1"/>
                        </a:solidFill>
                        <a:latin typeface="Poppins Light"/>
                        <a:ea typeface="Poppins Light"/>
                        <a:cs typeface="Poppins Light"/>
                        <a:sym typeface="Poppins Light"/>
                      </a:endParaRPr>
                    </a:p>
                    <a:p>
                      <a:pPr indent="0" lvl="0" marL="0" rtl="0" algn="l">
                        <a:lnSpc>
                          <a:spcPct val="115000"/>
                        </a:lnSpc>
                        <a:spcBef>
                          <a:spcPts val="1200"/>
                        </a:spcBef>
                        <a:spcAft>
                          <a:spcPts val="0"/>
                        </a:spcAft>
                        <a:buNone/>
                      </a:pPr>
                      <a:r>
                        <a:t/>
                      </a:r>
                      <a:endParaRPr sz="700">
                        <a:solidFill>
                          <a:schemeClr val="dk1"/>
                        </a:solidFill>
                        <a:latin typeface="Poppins Light"/>
                        <a:ea typeface="Poppins Light"/>
                        <a:cs typeface="Poppins Light"/>
                        <a:sym typeface="Poppins Light"/>
                      </a:endParaRPr>
                    </a:p>
                  </a:txBody>
                  <a:tcPr marT="91450" marB="91450" marR="91450" marL="914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539275">
                <a:tc>
                  <a:txBody>
                    <a:bodyPr/>
                    <a:lstStyle/>
                    <a:p>
                      <a:pPr indent="0" lvl="0" marL="0" rtl="0" algn="ctr">
                        <a:lnSpc>
                          <a:spcPct val="115000"/>
                        </a:lnSpc>
                        <a:spcBef>
                          <a:spcPts val="0"/>
                        </a:spcBef>
                        <a:spcAft>
                          <a:spcPts val="0"/>
                        </a:spcAft>
                        <a:buNone/>
                      </a:pPr>
                      <a:r>
                        <a:t/>
                      </a:r>
                      <a:endParaRPr sz="1600">
                        <a:solidFill>
                          <a:schemeClr val="dk1"/>
                        </a:solidFill>
                        <a:latin typeface="Poppins Light"/>
                        <a:ea typeface="Poppins Light"/>
                        <a:cs typeface="Poppins Light"/>
                        <a:sym typeface="Poppins Light"/>
                      </a:endParaRPr>
                    </a:p>
                    <a:p>
                      <a:pPr indent="0" lvl="0" marL="0" rtl="0" algn="ctr">
                        <a:lnSpc>
                          <a:spcPct val="115000"/>
                        </a:lnSpc>
                        <a:spcBef>
                          <a:spcPts val="0"/>
                        </a:spcBef>
                        <a:spcAft>
                          <a:spcPts val="0"/>
                        </a:spcAft>
                        <a:buNone/>
                      </a:pPr>
                      <a:r>
                        <a:rPr lang="en-US" sz="1900">
                          <a:solidFill>
                            <a:schemeClr val="dk1"/>
                          </a:solidFill>
                          <a:latin typeface="Poppins Light"/>
                          <a:ea typeface="Poppins Light"/>
                          <a:cs typeface="Poppins Light"/>
                          <a:sym typeface="Poppins Light"/>
                        </a:rPr>
                        <a:t>27th May – 28th May</a:t>
                      </a:r>
                      <a:endParaRPr sz="1600">
                        <a:solidFill>
                          <a:schemeClr val="dk1"/>
                        </a:solidFill>
                        <a:latin typeface="Poppins Light"/>
                        <a:ea typeface="Poppins Light"/>
                        <a:cs typeface="Poppins Light"/>
                        <a:sym typeface="Poppins Light"/>
                      </a:endParaRPr>
                    </a:p>
                  </a:txBody>
                  <a:tcPr marT="91450" marB="91450" marR="91450" marL="914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330200" lvl="0" marL="457200" rtl="0" algn="l">
                        <a:lnSpc>
                          <a:spcPct val="115000"/>
                        </a:lnSpc>
                        <a:spcBef>
                          <a:spcPts val="1200"/>
                        </a:spcBef>
                        <a:spcAft>
                          <a:spcPts val="0"/>
                        </a:spcAft>
                        <a:buClr>
                          <a:schemeClr val="dk1"/>
                        </a:buClr>
                        <a:buSzPts val="1600"/>
                        <a:buFont typeface="Poppins Light"/>
                        <a:buChar char="●"/>
                      </a:pPr>
                      <a:r>
                        <a:rPr lang="en-US" sz="1600">
                          <a:solidFill>
                            <a:schemeClr val="dk1"/>
                          </a:solidFill>
                          <a:latin typeface="Poppins Light"/>
                          <a:ea typeface="Poppins Light"/>
                          <a:cs typeface="Poppins Light"/>
                          <a:sym typeface="Poppins Light"/>
                        </a:rPr>
                        <a:t>Jersey </a:t>
                      </a:r>
                      <a:endParaRPr sz="1600">
                        <a:solidFill>
                          <a:schemeClr val="dk1"/>
                        </a:solidFill>
                        <a:latin typeface="Poppins Light"/>
                        <a:ea typeface="Poppins Light"/>
                        <a:cs typeface="Poppins Light"/>
                        <a:sym typeface="Poppins Light"/>
                      </a:endParaRPr>
                    </a:p>
                    <a:p>
                      <a:pPr indent="-330200" lvl="0" marL="457200" rtl="0" algn="l">
                        <a:lnSpc>
                          <a:spcPct val="115000"/>
                        </a:lnSpc>
                        <a:spcBef>
                          <a:spcPts val="0"/>
                        </a:spcBef>
                        <a:spcAft>
                          <a:spcPts val="0"/>
                        </a:spcAft>
                        <a:buClr>
                          <a:schemeClr val="dk1"/>
                        </a:buClr>
                        <a:buSzPts val="1600"/>
                        <a:buFont typeface="Poppins Light"/>
                        <a:buChar char="●"/>
                      </a:pPr>
                      <a:r>
                        <a:rPr lang="en-US" sz="1600">
                          <a:solidFill>
                            <a:schemeClr val="dk1"/>
                          </a:solidFill>
                          <a:latin typeface="Poppins Light"/>
                          <a:ea typeface="Poppins Light"/>
                          <a:cs typeface="Poppins Light"/>
                          <a:sym typeface="Poppins Light"/>
                        </a:rPr>
                        <a:t>DropWizard </a:t>
                      </a:r>
                      <a:endParaRPr sz="1600">
                        <a:solidFill>
                          <a:schemeClr val="dk1"/>
                        </a:solidFill>
                        <a:latin typeface="Poppins Light"/>
                        <a:ea typeface="Poppins Light"/>
                        <a:cs typeface="Poppins Light"/>
                        <a:sym typeface="Poppins Light"/>
                      </a:endParaRPr>
                    </a:p>
                  </a:txBody>
                  <a:tcPr marT="91450" marB="91450" marR="91450" marL="914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330200" lvl="0" marL="457200" rtl="0" algn="l">
                        <a:lnSpc>
                          <a:spcPct val="115000"/>
                        </a:lnSpc>
                        <a:spcBef>
                          <a:spcPts val="1200"/>
                        </a:spcBef>
                        <a:spcAft>
                          <a:spcPts val="0"/>
                        </a:spcAft>
                        <a:buClr>
                          <a:schemeClr val="dk1"/>
                        </a:buClr>
                        <a:buSzPts val="1600"/>
                        <a:buFont typeface="Poppins Light"/>
                        <a:buChar char="●"/>
                      </a:pPr>
                      <a:r>
                        <a:rPr lang="en-US" sz="1600">
                          <a:solidFill>
                            <a:schemeClr val="dk1"/>
                          </a:solidFill>
                          <a:latin typeface="Poppins Light"/>
                          <a:ea typeface="Poppins Light"/>
                          <a:cs typeface="Poppins Light"/>
                          <a:sym typeface="Poppins Light"/>
                        </a:rPr>
                        <a:t>Developing REST API using Jersey and DropWizard framework</a:t>
                      </a:r>
                      <a:endParaRPr sz="1600">
                        <a:solidFill>
                          <a:schemeClr val="dk1"/>
                        </a:solidFill>
                        <a:latin typeface="Poppins Light"/>
                        <a:ea typeface="Poppins Light"/>
                        <a:cs typeface="Poppins Light"/>
                        <a:sym typeface="Poppins Light"/>
                      </a:endParaRPr>
                    </a:p>
                    <a:p>
                      <a:pPr indent="0" lvl="0" marL="0" rtl="0" algn="l">
                        <a:lnSpc>
                          <a:spcPct val="115000"/>
                        </a:lnSpc>
                        <a:spcBef>
                          <a:spcPts val="1200"/>
                        </a:spcBef>
                        <a:spcAft>
                          <a:spcPts val="0"/>
                        </a:spcAft>
                        <a:buNone/>
                      </a:pPr>
                      <a:r>
                        <a:t/>
                      </a:r>
                      <a:endParaRPr sz="700">
                        <a:solidFill>
                          <a:schemeClr val="dk1"/>
                        </a:solidFill>
                        <a:latin typeface="Poppins Light"/>
                        <a:ea typeface="Poppins Light"/>
                        <a:cs typeface="Poppins Light"/>
                        <a:sym typeface="Poppins Light"/>
                      </a:endParaRPr>
                    </a:p>
                  </a:txBody>
                  <a:tcPr marT="91450" marB="91450" marR="91450" marL="914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6" name="Shape 116"/>
        <p:cNvGrpSpPr/>
        <p:nvPr/>
      </p:nvGrpSpPr>
      <p:grpSpPr>
        <a:xfrm>
          <a:off x="0" y="0"/>
          <a:ext cx="0" cy="0"/>
          <a:chOff x="0" y="0"/>
          <a:chExt cx="0" cy="0"/>
        </a:xfrm>
      </p:grpSpPr>
      <p:sp>
        <p:nvSpPr>
          <p:cNvPr id="117" name="Google Shape;117;p6"/>
          <p:cNvSpPr/>
          <p:nvPr/>
        </p:nvSpPr>
        <p:spPr>
          <a:xfrm>
            <a:off x="3974161" y="4693440"/>
            <a:ext cx="3784800" cy="470700"/>
          </a:xfrm>
          <a:prstGeom prst="trapezoid">
            <a:avLst>
              <a:gd fmla="val 77942" name="adj"/>
            </a:avLst>
          </a:prstGeom>
          <a:solidFill>
            <a:srgbClr val="00B0F0"/>
          </a:solidFill>
          <a:ln cap="flat" cmpd="sng" w="28575">
            <a:solidFill>
              <a:srgbClr val="00B0F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Poppins"/>
              <a:ea typeface="Poppins"/>
              <a:cs typeface="Poppins"/>
              <a:sym typeface="Poppins"/>
            </a:endParaRPr>
          </a:p>
        </p:txBody>
      </p:sp>
      <p:sp>
        <p:nvSpPr>
          <p:cNvPr id="118" name="Google Shape;118;p6"/>
          <p:cNvSpPr/>
          <p:nvPr/>
        </p:nvSpPr>
        <p:spPr>
          <a:xfrm>
            <a:off x="4368066" y="4149900"/>
            <a:ext cx="3006300" cy="468300"/>
          </a:xfrm>
          <a:prstGeom prst="trapezoid">
            <a:avLst>
              <a:gd fmla="val 79447" name="adj"/>
            </a:avLst>
          </a:prstGeom>
          <a:solidFill>
            <a:srgbClr val="00B0F0"/>
          </a:solidFill>
          <a:ln cap="flat" cmpd="sng" w="28575">
            <a:solidFill>
              <a:srgbClr val="00B0F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Poppins"/>
              <a:ea typeface="Poppins"/>
              <a:cs typeface="Poppins"/>
              <a:sym typeface="Poppins"/>
            </a:endParaRPr>
          </a:p>
        </p:txBody>
      </p:sp>
      <p:sp>
        <p:nvSpPr>
          <p:cNvPr id="119" name="Google Shape;119;p6"/>
          <p:cNvSpPr/>
          <p:nvPr/>
        </p:nvSpPr>
        <p:spPr>
          <a:xfrm>
            <a:off x="4760415" y="3647157"/>
            <a:ext cx="2232600" cy="445500"/>
          </a:xfrm>
          <a:prstGeom prst="trapezoid">
            <a:avLst>
              <a:gd fmla="val 80814" name="adj"/>
            </a:avLst>
          </a:prstGeom>
          <a:solidFill>
            <a:srgbClr val="00B0F0"/>
          </a:solidFill>
          <a:ln cap="flat" cmpd="sng" w="28575">
            <a:solidFill>
              <a:srgbClr val="00B0F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Poppins"/>
              <a:ea typeface="Poppins"/>
              <a:cs typeface="Poppins"/>
              <a:sym typeface="Poppins"/>
            </a:endParaRPr>
          </a:p>
        </p:txBody>
      </p:sp>
      <p:sp>
        <p:nvSpPr>
          <p:cNvPr id="120" name="Google Shape;120;p6"/>
          <p:cNvSpPr/>
          <p:nvPr/>
        </p:nvSpPr>
        <p:spPr>
          <a:xfrm>
            <a:off x="5124738" y="3130378"/>
            <a:ext cx="1522800" cy="449400"/>
          </a:xfrm>
          <a:prstGeom prst="trapezoid">
            <a:avLst>
              <a:gd fmla="val 80134" name="adj"/>
            </a:avLst>
          </a:prstGeom>
          <a:solidFill>
            <a:srgbClr val="00B0F0"/>
          </a:solidFill>
          <a:ln cap="flat" cmpd="sng" w="28575">
            <a:solidFill>
              <a:srgbClr val="00B0F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Poppins"/>
              <a:ea typeface="Poppins"/>
              <a:cs typeface="Poppins"/>
              <a:sym typeface="Poppins"/>
            </a:endParaRPr>
          </a:p>
        </p:txBody>
      </p:sp>
      <p:sp>
        <p:nvSpPr>
          <p:cNvPr id="121" name="Google Shape;121;p6"/>
          <p:cNvSpPr txBox="1"/>
          <p:nvPr/>
        </p:nvSpPr>
        <p:spPr>
          <a:xfrm>
            <a:off x="4257150" y="4706588"/>
            <a:ext cx="3372300" cy="449400"/>
          </a:xfrm>
          <a:prstGeom prst="rect">
            <a:avLst/>
          </a:prstGeom>
          <a:noFill/>
          <a:ln>
            <a:noFill/>
          </a:ln>
        </p:spPr>
        <p:txBody>
          <a:bodyPr anchorCtr="0" anchor="ctr" bIns="0" lIns="0" spcFirstLastPara="1" rIns="0" wrap="square" tIns="0">
            <a:noAutofit/>
          </a:bodyPr>
          <a:lstStyle/>
          <a:p>
            <a:pPr indent="0" lvl="0" marL="0" marR="0" rtl="0" algn="ctr">
              <a:lnSpc>
                <a:spcPct val="110000"/>
              </a:lnSpc>
              <a:spcBef>
                <a:spcPts val="0"/>
              </a:spcBef>
              <a:spcAft>
                <a:spcPts val="0"/>
              </a:spcAft>
              <a:buClr>
                <a:schemeClr val="dk1"/>
              </a:buClr>
              <a:buSzPts val="3200"/>
              <a:buFont typeface="Poppins Medium"/>
              <a:buNone/>
            </a:pPr>
            <a:r>
              <a:rPr lang="en-US" sz="2600">
                <a:solidFill>
                  <a:schemeClr val="lt1"/>
                </a:solidFill>
                <a:latin typeface="Poppins Medium"/>
                <a:ea typeface="Poppins Medium"/>
                <a:cs typeface="Poppins Medium"/>
                <a:sym typeface="Poppins Medium"/>
              </a:rPr>
              <a:t>6</a:t>
            </a:r>
            <a:r>
              <a:rPr b="0" i="0" lang="en-US" sz="2600" u="none" cap="none" strike="noStrike">
                <a:solidFill>
                  <a:schemeClr val="lt1"/>
                </a:solidFill>
                <a:latin typeface="Poppins Medium"/>
                <a:ea typeface="Poppins Medium"/>
                <a:cs typeface="Poppins Medium"/>
                <a:sym typeface="Poppins Medium"/>
              </a:rPr>
              <a:t>,</a:t>
            </a:r>
            <a:r>
              <a:rPr lang="en-US" sz="2600">
                <a:solidFill>
                  <a:schemeClr val="lt1"/>
                </a:solidFill>
                <a:latin typeface="Poppins Medium"/>
                <a:ea typeface="Poppins Medium"/>
                <a:cs typeface="Poppins Medium"/>
                <a:sym typeface="Poppins Medium"/>
              </a:rPr>
              <a:t>91</a:t>
            </a:r>
            <a:r>
              <a:rPr b="0" i="0" lang="en-US" sz="2600" u="none" cap="none" strike="noStrike">
                <a:solidFill>
                  <a:schemeClr val="lt1"/>
                </a:solidFill>
                <a:latin typeface="Poppins Medium"/>
                <a:ea typeface="Poppins Medium"/>
                <a:cs typeface="Poppins Medium"/>
                <a:sym typeface="Poppins Medium"/>
              </a:rPr>
              <a:t>,</a:t>
            </a:r>
            <a:r>
              <a:rPr lang="en-US" sz="2600">
                <a:solidFill>
                  <a:schemeClr val="lt1"/>
                </a:solidFill>
                <a:latin typeface="Poppins Medium"/>
                <a:ea typeface="Poppins Medium"/>
                <a:cs typeface="Poppins Medium"/>
                <a:sym typeface="Poppins Medium"/>
              </a:rPr>
              <a:t>2</a:t>
            </a:r>
            <a:r>
              <a:rPr b="0" i="0" lang="en-US" sz="2600" u="none" cap="none" strike="noStrike">
                <a:solidFill>
                  <a:schemeClr val="lt1"/>
                </a:solidFill>
                <a:latin typeface="Poppins Medium"/>
                <a:ea typeface="Poppins Medium"/>
                <a:cs typeface="Poppins Medium"/>
                <a:sym typeface="Poppins Medium"/>
              </a:rPr>
              <a:t>00 SECONDS</a:t>
            </a:r>
            <a:endParaRPr b="0" i="0" sz="800" u="none" cap="none" strike="noStrike">
              <a:solidFill>
                <a:schemeClr val="lt1"/>
              </a:solidFill>
              <a:latin typeface="Arial"/>
              <a:ea typeface="Arial"/>
              <a:cs typeface="Arial"/>
              <a:sym typeface="Arial"/>
            </a:endParaRPr>
          </a:p>
        </p:txBody>
      </p:sp>
      <p:sp>
        <p:nvSpPr>
          <p:cNvPr id="122" name="Google Shape;122;p6"/>
          <p:cNvSpPr txBox="1"/>
          <p:nvPr/>
        </p:nvSpPr>
        <p:spPr>
          <a:xfrm>
            <a:off x="5303216" y="3148125"/>
            <a:ext cx="2232600" cy="430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i="0" lang="en-US" sz="2200" u="none" cap="none" strike="noStrike">
                <a:solidFill>
                  <a:schemeClr val="lt1"/>
                </a:solidFill>
                <a:latin typeface="Poppins Medium"/>
                <a:ea typeface="Poppins Medium"/>
                <a:cs typeface="Poppins Medium"/>
                <a:sym typeface="Poppins Medium"/>
              </a:rPr>
              <a:t>8 DAYS</a:t>
            </a:r>
            <a:endParaRPr i="0" sz="2200" u="none" cap="none" strike="noStrike">
              <a:solidFill>
                <a:schemeClr val="lt1"/>
              </a:solidFill>
              <a:latin typeface="Poppins Medium"/>
              <a:ea typeface="Poppins Medium"/>
              <a:cs typeface="Poppins Medium"/>
              <a:sym typeface="Poppins Medium"/>
            </a:endParaRPr>
          </a:p>
        </p:txBody>
      </p:sp>
      <p:sp>
        <p:nvSpPr>
          <p:cNvPr id="123" name="Google Shape;123;p6"/>
          <p:cNvSpPr txBox="1"/>
          <p:nvPr/>
        </p:nvSpPr>
        <p:spPr>
          <a:xfrm>
            <a:off x="4984250" y="3651763"/>
            <a:ext cx="1764600" cy="430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200"/>
              <a:buFont typeface="Arial"/>
              <a:buNone/>
            </a:pPr>
            <a:r>
              <a:rPr lang="en-US" sz="2200">
                <a:solidFill>
                  <a:schemeClr val="lt1"/>
                </a:solidFill>
                <a:latin typeface="Poppins Medium"/>
                <a:ea typeface="Poppins Medium"/>
                <a:cs typeface="Poppins Medium"/>
                <a:sym typeface="Poppins Medium"/>
              </a:rPr>
              <a:t>192</a:t>
            </a:r>
            <a:r>
              <a:rPr b="0" i="0" lang="en-US" sz="2200" u="none" cap="none" strike="noStrike">
                <a:solidFill>
                  <a:schemeClr val="lt1"/>
                </a:solidFill>
                <a:latin typeface="Poppins Medium"/>
                <a:ea typeface="Poppins Medium"/>
                <a:cs typeface="Poppins Medium"/>
                <a:sym typeface="Poppins Medium"/>
              </a:rPr>
              <a:t> HOURS</a:t>
            </a:r>
            <a:endParaRPr b="0" i="0" sz="400" u="none" cap="none" strike="noStrike">
              <a:solidFill>
                <a:schemeClr val="lt1"/>
              </a:solidFill>
              <a:latin typeface="Arial"/>
              <a:ea typeface="Arial"/>
              <a:cs typeface="Arial"/>
              <a:sym typeface="Arial"/>
            </a:endParaRPr>
          </a:p>
        </p:txBody>
      </p:sp>
      <p:sp>
        <p:nvSpPr>
          <p:cNvPr id="124" name="Google Shape;124;p6"/>
          <p:cNvSpPr txBox="1"/>
          <p:nvPr/>
        </p:nvSpPr>
        <p:spPr>
          <a:xfrm>
            <a:off x="4592650" y="4154550"/>
            <a:ext cx="2535900" cy="477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200"/>
              <a:buFont typeface="Arial"/>
              <a:buNone/>
            </a:pPr>
            <a:r>
              <a:rPr lang="en-US" sz="2500">
                <a:solidFill>
                  <a:schemeClr val="lt1"/>
                </a:solidFill>
                <a:latin typeface="Poppins Medium"/>
                <a:ea typeface="Poppins Medium"/>
                <a:cs typeface="Poppins Medium"/>
                <a:sym typeface="Poppins Medium"/>
              </a:rPr>
              <a:t>11,520</a:t>
            </a:r>
            <a:r>
              <a:rPr b="0" i="0" lang="en-US" sz="2500" u="none" cap="none" strike="noStrike">
                <a:solidFill>
                  <a:schemeClr val="lt1"/>
                </a:solidFill>
                <a:latin typeface="Poppins Medium"/>
                <a:ea typeface="Poppins Medium"/>
                <a:cs typeface="Poppins Medium"/>
                <a:sym typeface="Poppins Medium"/>
              </a:rPr>
              <a:t> </a:t>
            </a:r>
            <a:r>
              <a:rPr b="0" i="0" lang="en-US" sz="2500" u="none" cap="none" strike="noStrike">
                <a:solidFill>
                  <a:schemeClr val="lt1"/>
                </a:solidFill>
                <a:latin typeface="Poppins Medium"/>
                <a:ea typeface="Poppins Medium"/>
                <a:cs typeface="Poppins Medium"/>
                <a:sym typeface="Poppins Medium"/>
              </a:rPr>
              <a:t>M</a:t>
            </a:r>
            <a:r>
              <a:rPr b="0" i="0" lang="en-US" sz="2500" u="none" cap="none" strike="noStrike">
                <a:solidFill>
                  <a:schemeClr val="lt1"/>
                </a:solidFill>
                <a:latin typeface="Poppins Medium"/>
                <a:ea typeface="Poppins Medium"/>
                <a:cs typeface="Poppins Medium"/>
                <a:sym typeface="Poppins Medium"/>
              </a:rPr>
              <a:t>INUTES</a:t>
            </a:r>
            <a:endParaRPr b="0" i="0" sz="700" u="none" cap="none" strike="noStrike">
              <a:solidFill>
                <a:schemeClr val="lt1"/>
              </a:solidFill>
              <a:latin typeface="Arial"/>
              <a:ea typeface="Arial"/>
              <a:cs typeface="Arial"/>
              <a:sym typeface="Arial"/>
            </a:endParaRPr>
          </a:p>
        </p:txBody>
      </p:sp>
      <p:sp>
        <p:nvSpPr>
          <p:cNvPr id="125" name="Google Shape;125;p6"/>
          <p:cNvSpPr/>
          <p:nvPr/>
        </p:nvSpPr>
        <p:spPr>
          <a:xfrm>
            <a:off x="3611393" y="5244391"/>
            <a:ext cx="4512000" cy="471900"/>
          </a:xfrm>
          <a:prstGeom prst="trapezoid">
            <a:avLst>
              <a:gd fmla="val 75512" name="adj"/>
            </a:avLst>
          </a:prstGeom>
          <a:solidFill>
            <a:srgbClr val="00B0F0"/>
          </a:solidFill>
          <a:ln cap="flat" cmpd="sng" w="28575">
            <a:solidFill>
              <a:srgbClr val="00B0F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Poppins"/>
              <a:ea typeface="Poppins"/>
              <a:cs typeface="Poppins"/>
              <a:sym typeface="Poppins"/>
            </a:endParaRPr>
          </a:p>
        </p:txBody>
      </p:sp>
      <p:sp>
        <p:nvSpPr>
          <p:cNvPr id="126" name="Google Shape;126;p6"/>
          <p:cNvSpPr/>
          <p:nvPr/>
        </p:nvSpPr>
        <p:spPr>
          <a:xfrm>
            <a:off x="5474271" y="2517996"/>
            <a:ext cx="825900" cy="561900"/>
          </a:xfrm>
          <a:prstGeom prst="triangle">
            <a:avLst>
              <a:gd fmla="val 50533" name="adj"/>
            </a:avLst>
          </a:prstGeom>
          <a:solidFill>
            <a:srgbClr val="00B0F0"/>
          </a:solidFill>
          <a:ln cap="flat" cmpd="sng" w="28575">
            <a:solidFill>
              <a:srgbClr val="00B0F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Poppins"/>
              <a:ea typeface="Poppins"/>
              <a:cs typeface="Poppins"/>
              <a:sym typeface="Poppins"/>
            </a:endParaRPr>
          </a:p>
        </p:txBody>
      </p:sp>
      <p:sp>
        <p:nvSpPr>
          <p:cNvPr id="127" name="Google Shape;127;p6"/>
          <p:cNvSpPr txBox="1"/>
          <p:nvPr/>
        </p:nvSpPr>
        <p:spPr>
          <a:xfrm>
            <a:off x="3974150" y="5235175"/>
            <a:ext cx="3784800" cy="430800"/>
          </a:xfrm>
          <a:prstGeom prst="rect">
            <a:avLst/>
          </a:prstGeom>
          <a:noFill/>
          <a:ln>
            <a:noFill/>
          </a:ln>
        </p:spPr>
        <p:txBody>
          <a:bodyPr anchorCtr="0" anchor="ctr" bIns="0" lIns="0" spcFirstLastPara="1" rIns="0" wrap="square" tIns="0">
            <a:noAutofit/>
          </a:bodyPr>
          <a:lstStyle/>
          <a:p>
            <a:pPr indent="0" lvl="0" marL="0" marR="0" rtl="0" algn="ctr">
              <a:lnSpc>
                <a:spcPct val="110000"/>
              </a:lnSpc>
              <a:spcBef>
                <a:spcPts val="0"/>
              </a:spcBef>
              <a:spcAft>
                <a:spcPts val="0"/>
              </a:spcAft>
              <a:buClr>
                <a:schemeClr val="dk1"/>
              </a:buClr>
              <a:buSzPts val="3200"/>
              <a:buFont typeface="Poppins Medium"/>
              <a:buNone/>
            </a:pPr>
            <a:r>
              <a:rPr b="0" i="0" lang="en-US" sz="2600" u="none" cap="none" strike="noStrike">
                <a:solidFill>
                  <a:schemeClr val="lt1"/>
                </a:solidFill>
                <a:latin typeface="Poppins Medium"/>
                <a:ea typeface="Poppins Medium"/>
                <a:cs typeface="Poppins Medium"/>
                <a:sym typeface="Poppins Medium"/>
              </a:rPr>
              <a:t>LIMITLESS KNOWLEDGE</a:t>
            </a:r>
            <a:endParaRPr b="0" i="0" sz="800" u="none" cap="none" strike="noStrike">
              <a:solidFill>
                <a:schemeClr val="lt1"/>
              </a:solidFill>
              <a:latin typeface="Arial"/>
              <a:ea typeface="Arial"/>
              <a:cs typeface="Arial"/>
              <a:sym typeface="Arial"/>
            </a:endParaRPr>
          </a:p>
        </p:txBody>
      </p:sp>
      <p:sp>
        <p:nvSpPr>
          <p:cNvPr id="128" name="Google Shape;128;p6"/>
          <p:cNvSpPr txBox="1"/>
          <p:nvPr/>
        </p:nvSpPr>
        <p:spPr>
          <a:xfrm>
            <a:off x="323400" y="259225"/>
            <a:ext cx="115452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3600">
                <a:latin typeface="Poppins"/>
                <a:ea typeface="Poppins"/>
                <a:cs typeface="Poppins"/>
                <a:sym typeface="Poppins"/>
              </a:rPr>
              <a:t>Training Framework</a:t>
            </a:r>
            <a:endParaRPr sz="3700">
              <a:latin typeface="Poppins"/>
              <a:ea typeface="Poppins"/>
              <a:cs typeface="Poppins"/>
              <a:sym typeface="Poppi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3" presetSubtype="16">
                                  <p:stCondLst>
                                    <p:cond delay="0"/>
                                  </p:stCondLst>
                                  <p:childTnLst>
                                    <p:set>
                                      <p:cBhvr>
                                        <p:cTn dur="1" fill="hold">
                                          <p:stCondLst>
                                            <p:cond delay="0"/>
                                          </p:stCondLst>
                                        </p:cTn>
                                        <p:tgtEl>
                                          <p:spTgt spid="126"/>
                                        </p:tgtEl>
                                        <p:attrNameLst>
                                          <p:attrName>style.visibility</p:attrName>
                                        </p:attrNameLst>
                                      </p:cBhvr>
                                      <p:to>
                                        <p:strVal val="visible"/>
                                      </p:to>
                                    </p:set>
                                    <p:anim calcmode="lin" valueType="num">
                                      <p:cBhvr additive="base">
                                        <p:cTn dur="500"/>
                                        <p:tgtEl>
                                          <p:spTgt spid="126"/>
                                        </p:tgtEl>
                                        <p:attrNameLst>
                                          <p:attrName>ppt_w</p:attrName>
                                        </p:attrNameLst>
                                      </p:cBhvr>
                                      <p:tavLst>
                                        <p:tav fmla="" tm="0">
                                          <p:val>
                                            <p:strVal val="0"/>
                                          </p:val>
                                        </p:tav>
                                        <p:tav fmla="" tm="100000">
                                          <p:val>
                                            <p:strVal val="#ppt_w"/>
                                          </p:val>
                                        </p:tav>
                                      </p:tavLst>
                                    </p:anim>
                                    <p:anim calcmode="lin" valueType="num">
                                      <p:cBhvr additive="base">
                                        <p:cTn dur="500"/>
                                        <p:tgtEl>
                                          <p:spTgt spid="126"/>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122"/>
                                        </p:tgtEl>
                                        <p:attrNameLst>
                                          <p:attrName>style.visibility</p:attrName>
                                        </p:attrNameLst>
                                      </p:cBhvr>
                                      <p:to>
                                        <p:strVal val="visible"/>
                                      </p:to>
                                    </p:set>
                                    <p:anim calcmode="lin" valueType="num">
                                      <p:cBhvr additive="base">
                                        <p:cTn dur="500"/>
                                        <p:tgtEl>
                                          <p:spTgt spid="122"/>
                                        </p:tgtEl>
                                        <p:attrNameLst>
                                          <p:attrName>ppt_w</p:attrName>
                                        </p:attrNameLst>
                                      </p:cBhvr>
                                      <p:tavLst>
                                        <p:tav fmla="" tm="0">
                                          <p:val>
                                            <p:strVal val="0"/>
                                          </p:val>
                                        </p:tav>
                                        <p:tav fmla="" tm="100000">
                                          <p:val>
                                            <p:strVal val="#ppt_w"/>
                                          </p:val>
                                        </p:tav>
                                      </p:tavLst>
                                    </p:anim>
                                    <p:anim calcmode="lin" valueType="num">
                                      <p:cBhvr additive="base">
                                        <p:cTn dur="500"/>
                                        <p:tgtEl>
                                          <p:spTgt spid="122"/>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120"/>
                                        </p:tgtEl>
                                        <p:attrNameLst>
                                          <p:attrName>style.visibility</p:attrName>
                                        </p:attrNameLst>
                                      </p:cBhvr>
                                      <p:to>
                                        <p:strVal val="visible"/>
                                      </p:to>
                                    </p:set>
                                    <p:anim calcmode="lin" valueType="num">
                                      <p:cBhvr additive="base">
                                        <p:cTn dur="500"/>
                                        <p:tgtEl>
                                          <p:spTgt spid="120"/>
                                        </p:tgtEl>
                                        <p:attrNameLst>
                                          <p:attrName>ppt_w</p:attrName>
                                        </p:attrNameLst>
                                      </p:cBhvr>
                                      <p:tavLst>
                                        <p:tav fmla="" tm="0">
                                          <p:val>
                                            <p:strVal val="0"/>
                                          </p:val>
                                        </p:tav>
                                        <p:tav fmla="" tm="100000">
                                          <p:val>
                                            <p:strVal val="#ppt_w"/>
                                          </p:val>
                                        </p:tav>
                                      </p:tavLst>
                                    </p:anim>
                                    <p:anim calcmode="lin" valueType="num">
                                      <p:cBhvr additive="base">
                                        <p:cTn dur="500"/>
                                        <p:tgtEl>
                                          <p:spTgt spid="120"/>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123"/>
                                        </p:tgtEl>
                                        <p:attrNameLst>
                                          <p:attrName>style.visibility</p:attrName>
                                        </p:attrNameLst>
                                      </p:cBhvr>
                                      <p:to>
                                        <p:strVal val="visible"/>
                                      </p:to>
                                    </p:set>
                                    <p:anim calcmode="lin" valueType="num">
                                      <p:cBhvr additive="base">
                                        <p:cTn dur="500"/>
                                        <p:tgtEl>
                                          <p:spTgt spid="123"/>
                                        </p:tgtEl>
                                        <p:attrNameLst>
                                          <p:attrName>ppt_w</p:attrName>
                                        </p:attrNameLst>
                                      </p:cBhvr>
                                      <p:tavLst>
                                        <p:tav fmla="" tm="0">
                                          <p:val>
                                            <p:strVal val="0"/>
                                          </p:val>
                                        </p:tav>
                                        <p:tav fmla="" tm="100000">
                                          <p:val>
                                            <p:strVal val="#ppt_w"/>
                                          </p:val>
                                        </p:tav>
                                      </p:tavLst>
                                    </p:anim>
                                    <p:anim calcmode="lin" valueType="num">
                                      <p:cBhvr additive="base">
                                        <p:cTn dur="500"/>
                                        <p:tgtEl>
                                          <p:spTgt spid="123"/>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119"/>
                                        </p:tgtEl>
                                        <p:attrNameLst>
                                          <p:attrName>style.visibility</p:attrName>
                                        </p:attrNameLst>
                                      </p:cBhvr>
                                      <p:to>
                                        <p:strVal val="visible"/>
                                      </p:to>
                                    </p:set>
                                    <p:anim calcmode="lin" valueType="num">
                                      <p:cBhvr additive="base">
                                        <p:cTn dur="500"/>
                                        <p:tgtEl>
                                          <p:spTgt spid="119"/>
                                        </p:tgtEl>
                                        <p:attrNameLst>
                                          <p:attrName>ppt_w</p:attrName>
                                        </p:attrNameLst>
                                      </p:cBhvr>
                                      <p:tavLst>
                                        <p:tav fmla="" tm="0">
                                          <p:val>
                                            <p:strVal val="0"/>
                                          </p:val>
                                        </p:tav>
                                        <p:tav fmla="" tm="100000">
                                          <p:val>
                                            <p:strVal val="#ppt_w"/>
                                          </p:val>
                                        </p:tav>
                                      </p:tavLst>
                                    </p:anim>
                                    <p:anim calcmode="lin" valueType="num">
                                      <p:cBhvr additive="base">
                                        <p:cTn dur="500"/>
                                        <p:tgtEl>
                                          <p:spTgt spid="119"/>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124"/>
                                        </p:tgtEl>
                                        <p:attrNameLst>
                                          <p:attrName>style.visibility</p:attrName>
                                        </p:attrNameLst>
                                      </p:cBhvr>
                                      <p:to>
                                        <p:strVal val="visible"/>
                                      </p:to>
                                    </p:set>
                                    <p:anim calcmode="lin" valueType="num">
                                      <p:cBhvr additive="base">
                                        <p:cTn dur="500"/>
                                        <p:tgtEl>
                                          <p:spTgt spid="124"/>
                                        </p:tgtEl>
                                        <p:attrNameLst>
                                          <p:attrName>ppt_w</p:attrName>
                                        </p:attrNameLst>
                                      </p:cBhvr>
                                      <p:tavLst>
                                        <p:tav fmla="" tm="0">
                                          <p:val>
                                            <p:strVal val="0"/>
                                          </p:val>
                                        </p:tav>
                                        <p:tav fmla="" tm="100000">
                                          <p:val>
                                            <p:strVal val="#ppt_w"/>
                                          </p:val>
                                        </p:tav>
                                      </p:tavLst>
                                    </p:anim>
                                    <p:anim calcmode="lin" valueType="num">
                                      <p:cBhvr additive="base">
                                        <p:cTn dur="500"/>
                                        <p:tgtEl>
                                          <p:spTgt spid="124"/>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118"/>
                                        </p:tgtEl>
                                        <p:attrNameLst>
                                          <p:attrName>style.visibility</p:attrName>
                                        </p:attrNameLst>
                                      </p:cBhvr>
                                      <p:to>
                                        <p:strVal val="visible"/>
                                      </p:to>
                                    </p:set>
                                    <p:anim calcmode="lin" valueType="num">
                                      <p:cBhvr additive="base">
                                        <p:cTn dur="500"/>
                                        <p:tgtEl>
                                          <p:spTgt spid="118"/>
                                        </p:tgtEl>
                                        <p:attrNameLst>
                                          <p:attrName>ppt_w</p:attrName>
                                        </p:attrNameLst>
                                      </p:cBhvr>
                                      <p:tavLst>
                                        <p:tav fmla="" tm="0">
                                          <p:val>
                                            <p:strVal val="0"/>
                                          </p:val>
                                        </p:tav>
                                        <p:tav fmla="" tm="100000">
                                          <p:val>
                                            <p:strVal val="#ppt_w"/>
                                          </p:val>
                                        </p:tav>
                                      </p:tavLst>
                                    </p:anim>
                                    <p:anim calcmode="lin" valueType="num">
                                      <p:cBhvr additive="base">
                                        <p:cTn dur="500"/>
                                        <p:tgtEl>
                                          <p:spTgt spid="118"/>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121"/>
                                        </p:tgtEl>
                                        <p:attrNameLst>
                                          <p:attrName>style.visibility</p:attrName>
                                        </p:attrNameLst>
                                      </p:cBhvr>
                                      <p:to>
                                        <p:strVal val="visible"/>
                                      </p:to>
                                    </p:set>
                                    <p:anim calcmode="lin" valueType="num">
                                      <p:cBhvr additive="base">
                                        <p:cTn dur="500"/>
                                        <p:tgtEl>
                                          <p:spTgt spid="121"/>
                                        </p:tgtEl>
                                        <p:attrNameLst>
                                          <p:attrName>ppt_w</p:attrName>
                                        </p:attrNameLst>
                                      </p:cBhvr>
                                      <p:tavLst>
                                        <p:tav fmla="" tm="0">
                                          <p:val>
                                            <p:strVal val="0"/>
                                          </p:val>
                                        </p:tav>
                                        <p:tav fmla="" tm="100000">
                                          <p:val>
                                            <p:strVal val="#ppt_w"/>
                                          </p:val>
                                        </p:tav>
                                      </p:tavLst>
                                    </p:anim>
                                    <p:anim calcmode="lin" valueType="num">
                                      <p:cBhvr additive="base">
                                        <p:cTn dur="500"/>
                                        <p:tgtEl>
                                          <p:spTgt spid="121"/>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117"/>
                                        </p:tgtEl>
                                        <p:attrNameLst>
                                          <p:attrName>style.visibility</p:attrName>
                                        </p:attrNameLst>
                                      </p:cBhvr>
                                      <p:to>
                                        <p:strVal val="visible"/>
                                      </p:to>
                                    </p:set>
                                    <p:anim calcmode="lin" valueType="num">
                                      <p:cBhvr additive="base">
                                        <p:cTn dur="500"/>
                                        <p:tgtEl>
                                          <p:spTgt spid="117"/>
                                        </p:tgtEl>
                                        <p:attrNameLst>
                                          <p:attrName>ppt_w</p:attrName>
                                        </p:attrNameLst>
                                      </p:cBhvr>
                                      <p:tavLst>
                                        <p:tav fmla="" tm="0">
                                          <p:val>
                                            <p:strVal val="0"/>
                                          </p:val>
                                        </p:tav>
                                        <p:tav fmla="" tm="100000">
                                          <p:val>
                                            <p:strVal val="#ppt_w"/>
                                          </p:val>
                                        </p:tav>
                                      </p:tavLst>
                                    </p:anim>
                                    <p:anim calcmode="lin" valueType="num">
                                      <p:cBhvr additive="base">
                                        <p:cTn dur="500"/>
                                        <p:tgtEl>
                                          <p:spTgt spid="117"/>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127"/>
                                        </p:tgtEl>
                                        <p:attrNameLst>
                                          <p:attrName>style.visibility</p:attrName>
                                        </p:attrNameLst>
                                      </p:cBhvr>
                                      <p:to>
                                        <p:strVal val="visible"/>
                                      </p:to>
                                    </p:set>
                                    <p:anim calcmode="lin" valueType="num">
                                      <p:cBhvr additive="base">
                                        <p:cTn dur="500"/>
                                        <p:tgtEl>
                                          <p:spTgt spid="127"/>
                                        </p:tgtEl>
                                        <p:attrNameLst>
                                          <p:attrName>ppt_w</p:attrName>
                                        </p:attrNameLst>
                                      </p:cBhvr>
                                      <p:tavLst>
                                        <p:tav fmla="" tm="0">
                                          <p:val>
                                            <p:strVal val="0"/>
                                          </p:val>
                                        </p:tav>
                                        <p:tav fmla="" tm="100000">
                                          <p:val>
                                            <p:strVal val="#ppt_w"/>
                                          </p:val>
                                        </p:tav>
                                      </p:tavLst>
                                    </p:anim>
                                    <p:anim calcmode="lin" valueType="num">
                                      <p:cBhvr additive="base">
                                        <p:cTn dur="500"/>
                                        <p:tgtEl>
                                          <p:spTgt spid="127"/>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125"/>
                                        </p:tgtEl>
                                        <p:attrNameLst>
                                          <p:attrName>style.visibility</p:attrName>
                                        </p:attrNameLst>
                                      </p:cBhvr>
                                      <p:to>
                                        <p:strVal val="visible"/>
                                      </p:to>
                                    </p:set>
                                    <p:anim calcmode="lin" valueType="num">
                                      <p:cBhvr additive="base">
                                        <p:cTn dur="500"/>
                                        <p:tgtEl>
                                          <p:spTgt spid="125"/>
                                        </p:tgtEl>
                                        <p:attrNameLst>
                                          <p:attrName>ppt_w</p:attrName>
                                        </p:attrNameLst>
                                      </p:cBhvr>
                                      <p:tavLst>
                                        <p:tav fmla="" tm="0">
                                          <p:val>
                                            <p:strVal val="0"/>
                                          </p:val>
                                        </p:tav>
                                        <p:tav fmla="" tm="100000">
                                          <p:val>
                                            <p:strVal val="#ppt_w"/>
                                          </p:val>
                                        </p:tav>
                                      </p:tavLst>
                                    </p:anim>
                                    <p:anim calcmode="lin" valueType="num">
                                      <p:cBhvr additive="base">
                                        <p:cTn dur="500"/>
                                        <p:tgtEl>
                                          <p:spTgt spid="125"/>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10"/>
          <p:cNvSpPr txBox="1"/>
          <p:nvPr>
            <p:ph type="ctrTitle"/>
          </p:nvPr>
        </p:nvSpPr>
        <p:spPr>
          <a:xfrm>
            <a:off x="1724981" y="2719096"/>
            <a:ext cx="2847019" cy="581833"/>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accent1"/>
              </a:buClr>
              <a:buSzPts val="4400"/>
              <a:buFont typeface="Poppins Medium"/>
              <a:buNone/>
            </a:pPr>
            <a:r>
              <a:rPr lang="en-US" sz="4400">
                <a:solidFill>
                  <a:srgbClr val="00B0F0"/>
                </a:solidFill>
              </a:rPr>
              <a:t>Our Team</a:t>
            </a:r>
            <a:endParaRPr>
              <a:solidFill>
                <a:srgbClr val="00B0F0"/>
              </a:solidFill>
            </a:endParaRPr>
          </a:p>
        </p:txBody>
      </p:sp>
      <p:sp>
        <p:nvSpPr>
          <p:cNvPr id="135" name="Google Shape;135;p10"/>
          <p:cNvSpPr txBox="1"/>
          <p:nvPr>
            <p:ph idx="12" type="sldNum"/>
          </p:nvPr>
        </p:nvSpPr>
        <p:spPr>
          <a:xfrm>
            <a:off x="11228832" y="6309360"/>
            <a:ext cx="274320" cy="92333"/>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Clr>
                <a:srgbClr val="000000"/>
              </a:buClr>
              <a:buSzPts val="600"/>
              <a:buFont typeface="Arial"/>
              <a:buNone/>
            </a:pPr>
            <a:fld id="{00000000-1234-1234-1234-123412341234}" type="slidenum">
              <a:rPr lang="en-US"/>
              <a:t>‹#›</a:t>
            </a:fld>
            <a:endParaRPr/>
          </a:p>
        </p:txBody>
      </p:sp>
      <p:pic>
        <p:nvPicPr>
          <p:cNvPr id="136" name="Google Shape;136;p10"/>
          <p:cNvPicPr preferRelativeResize="0"/>
          <p:nvPr>
            <p:ph idx="2" type="pic"/>
          </p:nvPr>
        </p:nvPicPr>
        <p:blipFill rotWithShape="1">
          <a:blip r:embed="rId3">
            <a:alphaModFix/>
          </a:blip>
          <a:srcRect b="0" l="844" r="11343" t="0"/>
          <a:stretch/>
        </p:blipFill>
        <p:spPr>
          <a:xfrm>
            <a:off x="6100354" y="0"/>
            <a:ext cx="6087292" cy="6858000"/>
          </a:xfrm>
          <a:prstGeom prst="rect">
            <a:avLst/>
          </a:prstGeom>
          <a:solidFill>
            <a:srgbClr val="727272"/>
          </a:solid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11"/>
          <p:cNvSpPr txBox="1"/>
          <p:nvPr/>
        </p:nvSpPr>
        <p:spPr>
          <a:xfrm>
            <a:off x="913075" y="2876959"/>
            <a:ext cx="2627100" cy="7695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000"/>
              <a:buFont typeface="Arial"/>
              <a:buNone/>
            </a:pPr>
            <a:r>
              <a:rPr b="1" lang="en-US" sz="2000">
                <a:solidFill>
                  <a:schemeClr val="dk1"/>
                </a:solidFill>
                <a:latin typeface="Poppins"/>
                <a:ea typeface="Poppins"/>
                <a:cs typeface="Poppins"/>
                <a:sym typeface="Poppins"/>
              </a:rPr>
              <a:t>Rohan Agarwal</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600"/>
              <a:buFont typeface="Arial"/>
              <a:buNone/>
            </a:pPr>
            <a:r>
              <a:t/>
            </a:r>
            <a:endParaRPr b="1" i="0" sz="600" u="none" cap="none" strike="noStrike">
              <a:solidFill>
                <a:schemeClr val="dk1"/>
              </a:solidFill>
              <a:latin typeface="Poppins"/>
              <a:ea typeface="Poppins"/>
              <a:cs typeface="Poppins"/>
              <a:sym typeface="Poppins"/>
            </a:endParaRPr>
          </a:p>
          <a:p>
            <a:pPr indent="0" lvl="0" marL="0" rtl="0" algn="ctr">
              <a:spcBef>
                <a:spcPts val="0"/>
              </a:spcBef>
              <a:spcAft>
                <a:spcPts val="0"/>
              </a:spcAft>
              <a:buClr>
                <a:schemeClr val="dk1"/>
              </a:buClr>
              <a:buSzPts val="1800"/>
              <a:buFont typeface="Arial"/>
              <a:buNone/>
            </a:pPr>
            <a:r>
              <a:rPr lang="en-US" sz="1800">
                <a:solidFill>
                  <a:schemeClr val="dk1"/>
                </a:solidFill>
                <a:latin typeface="Poppins"/>
                <a:ea typeface="Poppins"/>
                <a:cs typeface="Poppins"/>
                <a:sym typeface="Poppins"/>
              </a:rPr>
              <a:t>BITS Goa</a:t>
            </a:r>
            <a:endParaRPr b="0" i="0" sz="1400" u="none" cap="none" strike="noStrike">
              <a:solidFill>
                <a:srgbClr val="000000"/>
              </a:solidFill>
              <a:latin typeface="Arial"/>
              <a:ea typeface="Arial"/>
              <a:cs typeface="Arial"/>
              <a:sym typeface="Arial"/>
            </a:endParaRPr>
          </a:p>
        </p:txBody>
      </p:sp>
      <p:sp>
        <p:nvSpPr>
          <p:cNvPr id="142" name="Google Shape;142;p11"/>
          <p:cNvSpPr/>
          <p:nvPr/>
        </p:nvSpPr>
        <p:spPr>
          <a:xfrm>
            <a:off x="1072801" y="685803"/>
            <a:ext cx="2123700" cy="2083800"/>
          </a:xfrm>
          <a:prstGeom prst="ellipse">
            <a:avLst/>
          </a:prstGeom>
          <a:solidFill>
            <a:srgbClr val="00B0F0"/>
          </a:solidFill>
          <a:ln cap="flat" cmpd="sng" w="1905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Poppins"/>
              <a:ea typeface="Poppins"/>
              <a:cs typeface="Poppins"/>
              <a:sym typeface="Poppins"/>
            </a:endParaRPr>
          </a:p>
        </p:txBody>
      </p:sp>
      <p:sp>
        <p:nvSpPr>
          <p:cNvPr id="143" name="Google Shape;143;p11"/>
          <p:cNvSpPr txBox="1"/>
          <p:nvPr/>
        </p:nvSpPr>
        <p:spPr>
          <a:xfrm>
            <a:off x="4419600" y="2862275"/>
            <a:ext cx="3016200" cy="7695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000"/>
              <a:buFont typeface="Arial"/>
              <a:buNone/>
            </a:pPr>
            <a:r>
              <a:rPr b="1" lang="en-US" sz="2000">
                <a:solidFill>
                  <a:schemeClr val="dk1"/>
                </a:solidFill>
                <a:latin typeface="Poppins"/>
                <a:ea typeface="Poppins"/>
                <a:cs typeface="Poppins"/>
                <a:sym typeface="Poppins"/>
              </a:rPr>
              <a:t>Shubh Shah</a:t>
            </a:r>
            <a:endParaRPr b="1" i="0" sz="2000" u="none" cap="none" strike="noStrike">
              <a:solidFill>
                <a:schemeClr val="dk1"/>
              </a:solidFill>
              <a:latin typeface="Poppins"/>
              <a:ea typeface="Poppins"/>
              <a:cs typeface="Poppins"/>
              <a:sym typeface="Poppins"/>
            </a:endParaRPr>
          </a:p>
          <a:p>
            <a:pPr indent="0" lvl="0" marL="0" marR="0" rtl="0" algn="ctr">
              <a:lnSpc>
                <a:spcPct val="100000"/>
              </a:lnSpc>
              <a:spcBef>
                <a:spcPts val="0"/>
              </a:spcBef>
              <a:spcAft>
                <a:spcPts val="0"/>
              </a:spcAft>
              <a:buClr>
                <a:srgbClr val="000000"/>
              </a:buClr>
              <a:buSzPts val="600"/>
              <a:buFont typeface="Arial"/>
              <a:buNone/>
            </a:pPr>
            <a:r>
              <a:t/>
            </a:r>
            <a:endParaRPr b="1" i="0" sz="600" u="none" cap="none" strike="noStrike">
              <a:solidFill>
                <a:schemeClr val="dk1"/>
              </a:solidFill>
              <a:latin typeface="Poppins"/>
              <a:ea typeface="Poppins"/>
              <a:cs typeface="Poppins"/>
              <a:sym typeface="Poppins"/>
            </a:endParaRPr>
          </a:p>
          <a:p>
            <a:pPr indent="0" lvl="0" marL="0" rtl="0" algn="ctr">
              <a:spcBef>
                <a:spcPts val="0"/>
              </a:spcBef>
              <a:spcAft>
                <a:spcPts val="0"/>
              </a:spcAft>
              <a:buClr>
                <a:schemeClr val="dk1"/>
              </a:buClr>
              <a:buSzPts val="1800"/>
              <a:buFont typeface="Arial"/>
              <a:buNone/>
            </a:pPr>
            <a:r>
              <a:rPr lang="en-US" sz="1800">
                <a:solidFill>
                  <a:schemeClr val="dk1"/>
                </a:solidFill>
                <a:latin typeface="Poppins"/>
                <a:ea typeface="Poppins"/>
                <a:cs typeface="Poppins"/>
                <a:sym typeface="Poppins"/>
              </a:rPr>
              <a:t>BITS Goa</a:t>
            </a:r>
            <a:endParaRPr b="0" i="0" sz="1400" u="none" cap="none" strike="noStrike">
              <a:solidFill>
                <a:srgbClr val="000000"/>
              </a:solidFill>
              <a:latin typeface="Arial"/>
              <a:ea typeface="Arial"/>
              <a:cs typeface="Arial"/>
              <a:sym typeface="Arial"/>
            </a:endParaRPr>
          </a:p>
        </p:txBody>
      </p:sp>
      <p:sp>
        <p:nvSpPr>
          <p:cNvPr id="144" name="Google Shape;144;p11"/>
          <p:cNvSpPr/>
          <p:nvPr/>
        </p:nvSpPr>
        <p:spPr>
          <a:xfrm>
            <a:off x="4850003" y="685800"/>
            <a:ext cx="2123700" cy="2083500"/>
          </a:xfrm>
          <a:prstGeom prst="ellipse">
            <a:avLst/>
          </a:prstGeom>
          <a:solidFill>
            <a:srgbClr val="00B0F0"/>
          </a:solidFill>
          <a:ln cap="flat" cmpd="sng" w="19050">
            <a:solidFill>
              <a:srgbClr val="00B0F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Poppins"/>
              <a:ea typeface="Poppins"/>
              <a:cs typeface="Poppins"/>
              <a:sym typeface="Poppins"/>
            </a:endParaRPr>
          </a:p>
        </p:txBody>
      </p:sp>
      <p:sp>
        <p:nvSpPr>
          <p:cNvPr id="145" name="Google Shape;145;p11"/>
          <p:cNvSpPr txBox="1"/>
          <p:nvPr/>
        </p:nvSpPr>
        <p:spPr>
          <a:xfrm>
            <a:off x="8376413" y="2862282"/>
            <a:ext cx="2445300" cy="7695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000"/>
              <a:buFont typeface="Arial"/>
              <a:buNone/>
            </a:pPr>
            <a:r>
              <a:rPr b="1" lang="en-US" sz="2000">
                <a:solidFill>
                  <a:schemeClr val="dk1"/>
                </a:solidFill>
                <a:latin typeface="Poppins"/>
                <a:ea typeface="Poppins"/>
                <a:cs typeface="Poppins"/>
                <a:sym typeface="Poppins"/>
              </a:rPr>
              <a:t>Shubham Singh</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600"/>
              <a:buFont typeface="Arial"/>
              <a:buNone/>
            </a:pPr>
            <a:r>
              <a:t/>
            </a:r>
            <a:endParaRPr b="1" i="0" sz="600" u="none" cap="none" strike="noStrike">
              <a:solidFill>
                <a:schemeClr val="dk1"/>
              </a:solidFill>
              <a:latin typeface="Poppins"/>
              <a:ea typeface="Poppins"/>
              <a:cs typeface="Poppins"/>
              <a:sym typeface="Poppins"/>
            </a:endParaRPr>
          </a:p>
          <a:p>
            <a:pPr indent="0" lvl="0" marL="0" marR="0" rtl="0" algn="ctr">
              <a:lnSpc>
                <a:spcPct val="100000"/>
              </a:lnSpc>
              <a:spcBef>
                <a:spcPts val="0"/>
              </a:spcBef>
              <a:spcAft>
                <a:spcPts val="0"/>
              </a:spcAft>
              <a:buClr>
                <a:srgbClr val="000000"/>
              </a:buClr>
              <a:buSzPts val="1800"/>
              <a:buFont typeface="Arial"/>
              <a:buNone/>
            </a:pPr>
            <a:r>
              <a:rPr lang="en-US" sz="1800">
                <a:solidFill>
                  <a:schemeClr val="dk1"/>
                </a:solidFill>
                <a:latin typeface="Poppins"/>
                <a:ea typeface="Poppins"/>
                <a:cs typeface="Poppins"/>
                <a:sym typeface="Poppins"/>
              </a:rPr>
              <a:t>IIT Ropar</a:t>
            </a:r>
            <a:endParaRPr b="0" i="0" sz="1400" u="none" cap="none" strike="noStrike">
              <a:solidFill>
                <a:srgbClr val="000000"/>
              </a:solidFill>
              <a:latin typeface="Arial"/>
              <a:ea typeface="Arial"/>
              <a:cs typeface="Arial"/>
              <a:sym typeface="Arial"/>
            </a:endParaRPr>
          </a:p>
        </p:txBody>
      </p:sp>
      <p:sp>
        <p:nvSpPr>
          <p:cNvPr id="146" name="Google Shape;146;p11"/>
          <p:cNvSpPr/>
          <p:nvPr/>
        </p:nvSpPr>
        <p:spPr>
          <a:xfrm>
            <a:off x="8698034" y="685800"/>
            <a:ext cx="2123700" cy="2083500"/>
          </a:xfrm>
          <a:prstGeom prst="ellipse">
            <a:avLst/>
          </a:prstGeom>
          <a:solidFill>
            <a:srgbClr val="00B0F0"/>
          </a:solidFill>
          <a:ln cap="flat" cmpd="sng" w="19050">
            <a:solidFill>
              <a:srgbClr val="00B0F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Poppins"/>
              <a:ea typeface="Poppins"/>
              <a:cs typeface="Poppins"/>
              <a:sym typeface="Poppins"/>
            </a:endParaRPr>
          </a:p>
        </p:txBody>
      </p:sp>
      <p:sp>
        <p:nvSpPr>
          <p:cNvPr id="147" name="Google Shape;147;p11"/>
          <p:cNvSpPr txBox="1"/>
          <p:nvPr/>
        </p:nvSpPr>
        <p:spPr>
          <a:xfrm>
            <a:off x="1146067" y="5827275"/>
            <a:ext cx="2049900" cy="7695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000"/>
              <a:buFont typeface="Arial"/>
              <a:buNone/>
            </a:pPr>
            <a:r>
              <a:rPr b="1" lang="en-US" sz="2000">
                <a:solidFill>
                  <a:schemeClr val="dk1"/>
                </a:solidFill>
                <a:latin typeface="Poppins"/>
                <a:ea typeface="Poppins"/>
                <a:cs typeface="Poppins"/>
                <a:sym typeface="Poppins"/>
              </a:rPr>
              <a:t>Sayantan Pal</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600"/>
              <a:buFont typeface="Arial"/>
              <a:buNone/>
            </a:pPr>
            <a:r>
              <a:t/>
            </a:r>
            <a:endParaRPr b="1" i="0" sz="600" u="none" cap="none" strike="noStrike">
              <a:solidFill>
                <a:schemeClr val="dk1"/>
              </a:solidFill>
              <a:latin typeface="Poppins"/>
              <a:ea typeface="Poppins"/>
              <a:cs typeface="Poppins"/>
              <a:sym typeface="Poppins"/>
            </a:endParaRPr>
          </a:p>
          <a:p>
            <a:pPr indent="0" lvl="0" marL="0" marR="0" rtl="0" algn="ctr">
              <a:lnSpc>
                <a:spcPct val="100000"/>
              </a:lnSpc>
              <a:spcBef>
                <a:spcPts val="0"/>
              </a:spcBef>
              <a:spcAft>
                <a:spcPts val="0"/>
              </a:spcAft>
              <a:buClr>
                <a:srgbClr val="000000"/>
              </a:buClr>
              <a:buSzPts val="1800"/>
              <a:buFont typeface="Arial"/>
              <a:buNone/>
            </a:pPr>
            <a:r>
              <a:rPr lang="en-US" sz="1800">
                <a:solidFill>
                  <a:schemeClr val="dk1"/>
                </a:solidFill>
                <a:latin typeface="Poppins"/>
                <a:ea typeface="Poppins"/>
                <a:cs typeface="Poppins"/>
                <a:sym typeface="Poppins"/>
              </a:rPr>
              <a:t>IIT Bombay</a:t>
            </a:r>
            <a:endParaRPr b="0" i="0" sz="1400" u="none" cap="none" strike="noStrike">
              <a:solidFill>
                <a:srgbClr val="000000"/>
              </a:solidFill>
              <a:latin typeface="Arial"/>
              <a:ea typeface="Arial"/>
              <a:cs typeface="Arial"/>
              <a:sym typeface="Arial"/>
            </a:endParaRPr>
          </a:p>
        </p:txBody>
      </p:sp>
      <p:sp>
        <p:nvSpPr>
          <p:cNvPr id="148" name="Google Shape;148;p11"/>
          <p:cNvSpPr/>
          <p:nvPr/>
        </p:nvSpPr>
        <p:spPr>
          <a:xfrm>
            <a:off x="1072801" y="3650795"/>
            <a:ext cx="2123700" cy="2083500"/>
          </a:xfrm>
          <a:prstGeom prst="ellipse">
            <a:avLst/>
          </a:prstGeom>
          <a:solidFill>
            <a:srgbClr val="00B0F0"/>
          </a:solidFill>
          <a:ln cap="flat" cmpd="sng" w="19050">
            <a:solidFill>
              <a:srgbClr val="00B0F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Poppins"/>
              <a:ea typeface="Poppins"/>
              <a:cs typeface="Poppins"/>
              <a:sym typeface="Poppins"/>
            </a:endParaRPr>
          </a:p>
        </p:txBody>
      </p:sp>
      <p:sp>
        <p:nvSpPr>
          <p:cNvPr id="149" name="Google Shape;149;p11"/>
          <p:cNvSpPr txBox="1"/>
          <p:nvPr/>
        </p:nvSpPr>
        <p:spPr>
          <a:xfrm>
            <a:off x="4701504" y="5812599"/>
            <a:ext cx="2809800" cy="7695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000"/>
              <a:buFont typeface="Arial"/>
              <a:buNone/>
            </a:pPr>
            <a:r>
              <a:rPr b="1" lang="en-US" sz="2000">
                <a:solidFill>
                  <a:schemeClr val="dk1"/>
                </a:solidFill>
                <a:latin typeface="Poppins"/>
                <a:ea typeface="Poppins"/>
                <a:cs typeface="Poppins"/>
                <a:sym typeface="Poppins"/>
              </a:rPr>
              <a:t>Subhanjan Saha</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600"/>
              <a:buFont typeface="Arial"/>
              <a:buNone/>
            </a:pPr>
            <a:r>
              <a:t/>
            </a:r>
            <a:endParaRPr b="1" i="0" sz="600" u="none" cap="none" strike="noStrike">
              <a:solidFill>
                <a:schemeClr val="dk1"/>
              </a:solidFill>
              <a:latin typeface="Poppins"/>
              <a:ea typeface="Poppins"/>
              <a:cs typeface="Poppins"/>
              <a:sym typeface="Poppins"/>
            </a:endParaRPr>
          </a:p>
          <a:p>
            <a:pPr indent="0" lvl="0" marL="0" rtl="0" algn="ctr">
              <a:spcBef>
                <a:spcPts val="0"/>
              </a:spcBef>
              <a:spcAft>
                <a:spcPts val="0"/>
              </a:spcAft>
              <a:buClr>
                <a:schemeClr val="dk1"/>
              </a:buClr>
              <a:buSzPts val="1800"/>
              <a:buFont typeface="Arial"/>
              <a:buNone/>
            </a:pPr>
            <a:r>
              <a:rPr lang="en-US" sz="1800">
                <a:solidFill>
                  <a:schemeClr val="dk1"/>
                </a:solidFill>
                <a:latin typeface="Poppins"/>
                <a:ea typeface="Poppins"/>
                <a:cs typeface="Poppins"/>
                <a:sym typeface="Poppins"/>
              </a:rPr>
              <a:t>BITS Pilani</a:t>
            </a:r>
            <a:endParaRPr b="0" i="0" sz="1800" u="none" cap="none" strike="noStrike">
              <a:solidFill>
                <a:schemeClr val="dk1"/>
              </a:solidFill>
              <a:latin typeface="Poppins"/>
              <a:ea typeface="Poppins"/>
              <a:cs typeface="Poppins"/>
              <a:sym typeface="Poppins"/>
            </a:endParaRPr>
          </a:p>
        </p:txBody>
      </p:sp>
      <p:sp>
        <p:nvSpPr>
          <p:cNvPr id="150" name="Google Shape;150;p11"/>
          <p:cNvSpPr/>
          <p:nvPr/>
        </p:nvSpPr>
        <p:spPr>
          <a:xfrm>
            <a:off x="4850003" y="3636117"/>
            <a:ext cx="2123700" cy="2083500"/>
          </a:xfrm>
          <a:prstGeom prst="ellipse">
            <a:avLst/>
          </a:prstGeom>
          <a:solidFill>
            <a:srgbClr val="00B0F0"/>
          </a:solidFill>
          <a:ln cap="flat" cmpd="sng" w="19050">
            <a:solidFill>
              <a:srgbClr val="00B0F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Poppins"/>
              <a:ea typeface="Poppins"/>
              <a:cs typeface="Poppins"/>
              <a:sym typeface="Poppins"/>
            </a:endParaRPr>
          </a:p>
        </p:txBody>
      </p:sp>
      <p:sp>
        <p:nvSpPr>
          <p:cNvPr id="151" name="Google Shape;151;p11"/>
          <p:cNvSpPr txBox="1"/>
          <p:nvPr/>
        </p:nvSpPr>
        <p:spPr>
          <a:xfrm>
            <a:off x="8542590" y="5812575"/>
            <a:ext cx="2445300" cy="7695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000"/>
              <a:buFont typeface="Arial"/>
              <a:buNone/>
            </a:pPr>
            <a:r>
              <a:rPr b="1" lang="en-US" sz="2000">
                <a:solidFill>
                  <a:schemeClr val="dk1"/>
                </a:solidFill>
                <a:latin typeface="Poppins"/>
                <a:ea typeface="Poppins"/>
                <a:cs typeface="Poppins"/>
                <a:sym typeface="Poppins"/>
              </a:rPr>
              <a:t>Yash Gohel</a:t>
            </a:r>
            <a:endParaRPr b="1" i="0" sz="2000" u="none" cap="none" strike="noStrike">
              <a:solidFill>
                <a:schemeClr val="dk1"/>
              </a:solidFill>
              <a:latin typeface="Poppins"/>
              <a:ea typeface="Poppins"/>
              <a:cs typeface="Poppins"/>
              <a:sym typeface="Poppins"/>
            </a:endParaRPr>
          </a:p>
          <a:p>
            <a:pPr indent="0" lvl="0" marL="0" marR="0" rtl="0" algn="ctr">
              <a:lnSpc>
                <a:spcPct val="100000"/>
              </a:lnSpc>
              <a:spcBef>
                <a:spcPts val="0"/>
              </a:spcBef>
              <a:spcAft>
                <a:spcPts val="0"/>
              </a:spcAft>
              <a:buClr>
                <a:srgbClr val="000000"/>
              </a:buClr>
              <a:buSzPts val="600"/>
              <a:buFont typeface="Arial"/>
              <a:buNone/>
            </a:pPr>
            <a:r>
              <a:t/>
            </a:r>
            <a:endParaRPr b="1" i="0" sz="600" u="none" cap="none" strike="noStrike">
              <a:solidFill>
                <a:schemeClr val="dk1"/>
              </a:solidFill>
              <a:latin typeface="Poppins"/>
              <a:ea typeface="Poppins"/>
              <a:cs typeface="Poppins"/>
              <a:sym typeface="Poppins"/>
            </a:endParaRPr>
          </a:p>
          <a:p>
            <a:pPr indent="0" lvl="0" marL="0" marR="0" rtl="0" algn="ctr">
              <a:lnSpc>
                <a:spcPct val="100000"/>
              </a:lnSpc>
              <a:spcBef>
                <a:spcPts val="0"/>
              </a:spcBef>
              <a:spcAft>
                <a:spcPts val="0"/>
              </a:spcAft>
              <a:buClr>
                <a:srgbClr val="000000"/>
              </a:buClr>
              <a:buSzPts val="1800"/>
              <a:buFont typeface="Arial"/>
              <a:buNone/>
            </a:pPr>
            <a:r>
              <a:rPr lang="en-US" sz="1800">
                <a:solidFill>
                  <a:schemeClr val="dk1"/>
                </a:solidFill>
                <a:latin typeface="Poppins"/>
                <a:ea typeface="Poppins"/>
                <a:cs typeface="Poppins"/>
                <a:sym typeface="Poppins"/>
              </a:rPr>
              <a:t>IIT Delhi</a:t>
            </a:r>
            <a:endParaRPr b="0" i="0" sz="1400" u="none" cap="none" strike="noStrike">
              <a:solidFill>
                <a:srgbClr val="000000"/>
              </a:solidFill>
              <a:latin typeface="Arial"/>
              <a:ea typeface="Arial"/>
              <a:cs typeface="Arial"/>
              <a:sym typeface="Arial"/>
            </a:endParaRPr>
          </a:p>
        </p:txBody>
      </p:sp>
      <p:sp>
        <p:nvSpPr>
          <p:cNvPr id="152" name="Google Shape;152;p11"/>
          <p:cNvSpPr/>
          <p:nvPr/>
        </p:nvSpPr>
        <p:spPr>
          <a:xfrm>
            <a:off x="8697934" y="3680430"/>
            <a:ext cx="2123700" cy="2083500"/>
          </a:xfrm>
          <a:prstGeom prst="ellipse">
            <a:avLst/>
          </a:prstGeom>
          <a:solidFill>
            <a:srgbClr val="00B0F0"/>
          </a:solidFill>
          <a:ln cap="flat" cmpd="sng" w="19050">
            <a:solidFill>
              <a:srgbClr val="00B0F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Poppins"/>
              <a:ea typeface="Poppins"/>
              <a:cs typeface="Poppins"/>
              <a:sym typeface="Poppins"/>
            </a:endParaRPr>
          </a:p>
        </p:txBody>
      </p:sp>
      <p:pic>
        <p:nvPicPr>
          <p:cNvPr id="153" name="Google Shape;153;p11"/>
          <p:cNvPicPr preferRelativeResize="0"/>
          <p:nvPr/>
        </p:nvPicPr>
        <p:blipFill>
          <a:blip r:embed="rId3">
            <a:alphaModFix/>
          </a:blip>
          <a:stretch>
            <a:fillRect/>
          </a:stretch>
        </p:blipFill>
        <p:spPr>
          <a:xfrm>
            <a:off x="1195917" y="3804334"/>
            <a:ext cx="1888133" cy="1774735"/>
          </a:xfrm>
          <a:prstGeom prst="rect">
            <a:avLst/>
          </a:prstGeom>
          <a:noFill/>
          <a:ln>
            <a:noFill/>
          </a:ln>
        </p:spPr>
      </p:pic>
      <p:pic>
        <p:nvPicPr>
          <p:cNvPr id="154" name="Google Shape;154;p11"/>
          <p:cNvPicPr preferRelativeResize="0"/>
          <p:nvPr/>
        </p:nvPicPr>
        <p:blipFill>
          <a:blip r:embed="rId4">
            <a:alphaModFix/>
          </a:blip>
          <a:stretch>
            <a:fillRect/>
          </a:stretch>
        </p:blipFill>
        <p:spPr>
          <a:xfrm>
            <a:off x="8821176" y="825602"/>
            <a:ext cx="1888133" cy="1774735"/>
          </a:xfrm>
          <a:prstGeom prst="rect">
            <a:avLst/>
          </a:prstGeom>
          <a:noFill/>
          <a:ln>
            <a:noFill/>
          </a:ln>
        </p:spPr>
      </p:pic>
      <p:pic>
        <p:nvPicPr>
          <p:cNvPr id="155" name="Google Shape;155;p11"/>
          <p:cNvPicPr preferRelativeResize="0"/>
          <p:nvPr/>
        </p:nvPicPr>
        <p:blipFill>
          <a:blip r:embed="rId5">
            <a:alphaModFix/>
          </a:blip>
          <a:stretch>
            <a:fillRect/>
          </a:stretch>
        </p:blipFill>
        <p:spPr>
          <a:xfrm>
            <a:off x="4967680" y="3789657"/>
            <a:ext cx="1888133" cy="1774735"/>
          </a:xfrm>
          <a:prstGeom prst="rect">
            <a:avLst/>
          </a:prstGeom>
          <a:noFill/>
          <a:ln>
            <a:noFill/>
          </a:ln>
        </p:spPr>
      </p:pic>
      <p:pic>
        <p:nvPicPr>
          <p:cNvPr id="156" name="Google Shape;156;p11"/>
          <p:cNvPicPr preferRelativeResize="0"/>
          <p:nvPr/>
        </p:nvPicPr>
        <p:blipFill>
          <a:blip r:embed="rId6">
            <a:alphaModFix/>
          </a:blip>
          <a:stretch>
            <a:fillRect/>
          </a:stretch>
        </p:blipFill>
        <p:spPr>
          <a:xfrm>
            <a:off x="8815706" y="3789657"/>
            <a:ext cx="1888133" cy="1774735"/>
          </a:xfrm>
          <a:prstGeom prst="rect">
            <a:avLst/>
          </a:prstGeom>
          <a:noFill/>
          <a:ln>
            <a:noFill/>
          </a:ln>
        </p:spPr>
      </p:pic>
      <p:pic>
        <p:nvPicPr>
          <p:cNvPr id="157" name="Google Shape;157;p11"/>
          <p:cNvPicPr preferRelativeResize="0"/>
          <p:nvPr/>
        </p:nvPicPr>
        <p:blipFill>
          <a:blip r:embed="rId7">
            <a:alphaModFix/>
          </a:blip>
          <a:stretch>
            <a:fillRect/>
          </a:stretch>
        </p:blipFill>
        <p:spPr>
          <a:xfrm>
            <a:off x="4967668" y="839327"/>
            <a:ext cx="1888133" cy="1774735"/>
          </a:xfrm>
          <a:prstGeom prst="rect">
            <a:avLst/>
          </a:prstGeom>
          <a:noFill/>
          <a:ln>
            <a:noFill/>
          </a:ln>
        </p:spPr>
      </p:pic>
      <p:pic>
        <p:nvPicPr>
          <p:cNvPr id="158" name="Google Shape;158;p11"/>
          <p:cNvPicPr preferRelativeResize="0"/>
          <p:nvPr/>
        </p:nvPicPr>
        <p:blipFill>
          <a:blip r:embed="rId8">
            <a:alphaModFix/>
          </a:blip>
          <a:stretch>
            <a:fillRect/>
          </a:stretch>
        </p:blipFill>
        <p:spPr>
          <a:xfrm>
            <a:off x="1190412" y="854004"/>
            <a:ext cx="1888133" cy="177473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Brand Mark">
  <a:themeElements>
    <a:clrScheme name="Publicis Sapient">
      <a:dk1>
        <a:srgbClr val="000000"/>
      </a:dk1>
      <a:lt1>
        <a:srgbClr val="FFFFFF"/>
      </a:lt1>
      <a:dk2>
        <a:srgbClr val="EEEEEE"/>
      </a:dk2>
      <a:lt2>
        <a:srgbClr val="FFFFFF"/>
      </a:lt2>
      <a:accent1>
        <a:srgbClr val="FE414D"/>
      </a:accent1>
      <a:accent2>
        <a:srgbClr val="079FFF"/>
      </a:accent2>
      <a:accent3>
        <a:srgbClr val="FFE63B"/>
      </a:accent3>
      <a:accent4>
        <a:srgbClr val="00E6C3"/>
      </a:accent4>
      <a:accent5>
        <a:srgbClr val="B4B4B4"/>
      </a:accent5>
      <a:accent6>
        <a:srgbClr val="999999"/>
      </a:accent6>
      <a:hlink>
        <a:srgbClr val="079FFF"/>
      </a:hlink>
      <a:folHlink>
        <a:srgbClr val="079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2018-11-16T01:56:21Z</dcterms:created>
  <dc:creator>Wailam Pan</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ffisync_ServerID">
    <vt:lpwstr>2a760b3e-54a5-418b-9dd9-555cd32dea45</vt:lpwstr>
  </property>
  <property fmtid="{D5CDD505-2E9C-101B-9397-08002B2CF9AE}" pid="3" name="Offisync_UniqueId">
    <vt:lpwstr>167823</vt:lpwstr>
  </property>
  <property fmtid="{D5CDD505-2E9C-101B-9397-08002B2CF9AE}" pid="4" name="Jive_LatestUserAccountName">
    <vt:lpwstr>vaivashi</vt:lpwstr>
  </property>
  <property fmtid="{D5CDD505-2E9C-101B-9397-08002B2CF9AE}" pid="5" name="Jive_VersionGuid">
    <vt:lpwstr>f166cf82-5007-4aeb-b839-2269b5079005</vt:lpwstr>
  </property>
  <property fmtid="{D5CDD505-2E9C-101B-9397-08002B2CF9AE}" pid="6" name="Offisync_UpdateToken">
    <vt:lpwstr>8</vt:lpwstr>
  </property>
  <property fmtid="{D5CDD505-2E9C-101B-9397-08002B2CF9AE}" pid="7" name="Offisync_ProviderInitializationData">
    <vt:lpwstr>https://vox.publicissapient.com</vt:lpwstr>
  </property>
  <property fmtid="{D5CDD505-2E9C-101B-9397-08002B2CF9AE}" pid="8" name="ContentTypeId">
    <vt:lpwstr>0x0101005B3C05FE7C078A4EBD0AABA0297D5076</vt:lpwstr>
  </property>
</Properties>
</file>